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2.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22.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3.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3"/>
    <p:sldMasterId id="2147483671"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Lst>
  <p:sldSz cy="6858000" cx="12192000"/>
  <p:notesSz cx="6858000" cy="9144000"/>
  <p:embeddedFontLst>
    <p:embeddedFont>
      <p:font typeface="Helvetica Neue"/>
      <p:regular r:id="rId29"/>
      <p:bold r:id="rId30"/>
      <p:italic r:id="rId31"/>
      <p:boldItalic r:id="rId3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3.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HelveticaNeue-regular.fntdata"/><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font" Target="fonts/HelveticaNeue-italic.fntdata"/><Relationship Id="rId30" Type="http://schemas.openxmlformats.org/officeDocument/2006/relationships/font" Target="fonts/HelveticaNeue-bold.fntdata"/><Relationship Id="rId11" Type="http://schemas.openxmlformats.org/officeDocument/2006/relationships/slide" Target="slides/slide6.xml"/><Relationship Id="rId10" Type="http://schemas.openxmlformats.org/officeDocument/2006/relationships/slide" Target="slides/slide5.xml"/><Relationship Id="rId32" Type="http://schemas.openxmlformats.org/officeDocument/2006/relationships/font" Target="fonts/HelveticaNeue-boldItalic.fntdata"/><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29c21d6a717_0_7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 name="Google Shape;183;g29c21d6a717_0_7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Hello, my name is Lorcan, I’m working in Shery’s group on 3D printing of magnetic multi-material hydrogels.</a:t>
            </a:r>
            <a:endParaRPr/>
          </a:p>
        </p:txBody>
      </p:sp>
      <p:sp>
        <p:nvSpPr>
          <p:cNvPr id="184" name="Google Shape;184;g29c21d6a717_0_7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29c21d6a717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3" name="Google Shape;373;g29c21d6a717_0_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Next I’ll talk about some preliminary analysis behind the project.</a:t>
            </a:r>
            <a:endParaRPr/>
          </a:p>
        </p:txBody>
      </p:sp>
      <p:sp>
        <p:nvSpPr>
          <p:cNvPr id="374" name="Google Shape;374;g29c21d6a717_0_3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29c21d6a717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29c21d6a717_0_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is a structural model of the fibre, with the fibre going across two supports and the hydrogel around it. You can see that this is a simple elastic deformation problem, it’s straightforward to find the maximum displacements and stresses. We can use this information to put upper limits on the material properties of the fibre, such as that the maximum stress must be less than half of the yield stress in order to defend against fatigue failure, and that the strain to failure of the hydrogel is larger than the maximum displacement.</a:t>
            </a:r>
            <a:endParaRPr/>
          </a:p>
        </p:txBody>
      </p:sp>
      <p:sp>
        <p:nvSpPr>
          <p:cNvPr id="395" name="Google Shape;395;g29c21d6a717_0_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9c21d6a717_0_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4" name="Google Shape;414;g29c21d6a717_0_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We can construct a performance index for this problem, which turns out to be this expression here, and by visual inspection on the materials property charts you can see that certain types of polymers are going to be suitable for this. We can dive deeper into this data too, checking for biocompatibility of the polymers along the way.</a:t>
            </a:r>
            <a:endParaRPr/>
          </a:p>
        </p:txBody>
      </p:sp>
      <p:sp>
        <p:nvSpPr>
          <p:cNvPr id="415" name="Google Shape;415;g29c21d6a717_0_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2" name="Shape 432"/>
        <p:cNvGrpSpPr/>
        <p:nvPr/>
      </p:nvGrpSpPr>
      <p:grpSpPr>
        <a:xfrm>
          <a:off x="0" y="0"/>
          <a:ext cx="0" cy="0"/>
          <a:chOff x="0" y="0"/>
          <a:chExt cx="0" cy="0"/>
        </a:xfrm>
      </p:grpSpPr>
      <p:sp>
        <p:nvSpPr>
          <p:cNvPr id="433" name="Google Shape;433;g29c21d6a717_0_3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4" name="Google Shape;434;g29c21d6a717_0_35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CAD packages are really useful here, Solidworks offers a simple FEA solver that I’m showing on the left, and Comsol has a more detailed version of this with where you can customise the shape and material parameters to optimise the designs that you’re getting.</a:t>
            </a:r>
            <a:endParaRPr/>
          </a:p>
        </p:txBody>
      </p:sp>
      <p:sp>
        <p:nvSpPr>
          <p:cNvPr id="435" name="Google Shape;435;g29c21d6a717_0_35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29c21d6a717_0_3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5" name="Google Shape;455;g29c21d6a717_0_38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Now some of the practical aspects of the project</a:t>
            </a:r>
            <a:endParaRPr/>
          </a:p>
        </p:txBody>
      </p:sp>
      <p:sp>
        <p:nvSpPr>
          <p:cNvPr id="456" name="Google Shape;456;g29c21d6a717_0_38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29c21d6a717_0_4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29c21d6a717_0_40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the solution that we made is made from three key parts. The solvent, which creates fluidity, the polymer which sets viscosity and the magnets which provides the magnetic functionality. The choice of polymer so far has been polystyrene which we found works quite well but we also plan to use other biocompatible polymers like polyethylene oxide or polyurethane. But the result of this combination is a magnetic viscous liquid which can be put into a spinning process to produce microscopic fibres.</a:t>
            </a:r>
            <a:endParaRPr/>
          </a:p>
        </p:txBody>
      </p:sp>
      <p:sp>
        <p:nvSpPr>
          <p:cNvPr id="477" name="Google Shape;477;g29c21d6a717_0_40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29c21d6a717_0_4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2" name="Google Shape;512;g29c21d6a717_0_4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The spinning process is fairly simple, at first I did it manually by holding a syringe of the fluid over a spinning frame, but we’re currently setting up a robotic arm to automatically pump the fluid out and extrude a steady fibre around the frame. Once we have the frame covered in fibres we can put it under a microscope and see what the fibres look like, and check for consistency and generally assess the quality of the fibres we got.</a:t>
            </a:r>
            <a:endParaRPr/>
          </a:p>
        </p:txBody>
      </p:sp>
      <p:sp>
        <p:nvSpPr>
          <p:cNvPr id="513" name="Google Shape;513;g29c21d6a717_0_4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9c21d6a717_0_5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0" name="Google Shape;530;g29c21d6a717_0_5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Some results we’ve found so far…</a:t>
            </a:r>
            <a:endParaRPr/>
          </a:p>
        </p:txBody>
      </p:sp>
      <p:sp>
        <p:nvSpPr>
          <p:cNvPr id="531" name="Google Shape;531;g29c21d6a717_0_5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2" name="Google Shape;552;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At first we tried using PEO as the base polymer which didn’t work very well because the sample was degraded, but then we tried polystyrene which gave better spinnability. You can see in the photo the first time I tried spinning it and you can see the fibres are a bit inconsistent in their layout, but if you look closely at a portion of it that spun really well, you can see how thin these fibres are, they’re barely visible in this close-up photo, only a few microns across.</a:t>
            </a:r>
            <a:endParaRPr/>
          </a:p>
        </p:txBody>
      </p:sp>
      <p:sp>
        <p:nvSpPr>
          <p:cNvPr id="553" name="Google Shape;553;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2" name="Shape 572"/>
        <p:cNvGrpSpPr/>
        <p:nvPr/>
      </p:nvGrpSpPr>
      <p:grpSpPr>
        <a:xfrm>
          <a:off x="0" y="0"/>
          <a:ext cx="0" cy="0"/>
          <a:chOff x="0" y="0"/>
          <a:chExt cx="0" cy="0"/>
        </a:xfrm>
      </p:grpSpPr>
      <p:sp>
        <p:nvSpPr>
          <p:cNvPr id="573" name="Google Shape;573;g29c21d6a717_0_5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4" name="Google Shape;574;g29c21d6a717_0_5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Here are some of them under a microscope, after a bit more practice you can get some really good results with these fibres. We found that polystyrene worked well with or without the iron powder and you can get sizes down to about 10 microns.</a:t>
            </a:r>
            <a:endParaRPr/>
          </a:p>
        </p:txBody>
      </p:sp>
      <p:sp>
        <p:nvSpPr>
          <p:cNvPr id="575" name="Google Shape;575;g29c21d6a717_0_5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29c1647acf5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 name="Google Shape;197;g29c1647acf5_1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I’ll start by introducing some background and the motivations for the project, then talk about the goals and the project itself, and close by showing some of the results I’ve found so far as well as the work that’s left to do.</a:t>
            </a:r>
            <a:endParaRPr/>
          </a:p>
        </p:txBody>
      </p:sp>
      <p:sp>
        <p:nvSpPr>
          <p:cNvPr id="198" name="Google Shape;198;g29c1647acf5_1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29c21d6a717_0_5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4" name="Google Shape;594;g29c21d6a717_0_5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far we’ve only been able to measure magnetic response using a simple bar ferromagnet, which was quite difficult to control, the fibres would often not respond enough to be visible and then suddenly react too much and be pulled into the magnet. You can see in the simulation on the left representing the field around a bar magnet, the forces increase very rapidly, it’s inversely proportional to the distance^4, and because some of the compositions are so fragile, this can break the fibres. So going forward we’ll use an electromagnet to use a controlled magnetic field to get reproducible and quantitative results. </a:t>
            </a:r>
            <a:endParaRPr/>
          </a:p>
        </p:txBody>
      </p:sp>
      <p:sp>
        <p:nvSpPr>
          <p:cNvPr id="595" name="Google Shape;595;g29c21d6a717_0_5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g29c21d6a717_0_6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g29c21d6a717_0_6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Lastly a simple roadmap of what’s to come this term</a:t>
            </a:r>
            <a:endParaRPr/>
          </a:p>
        </p:txBody>
      </p:sp>
      <p:sp>
        <p:nvSpPr>
          <p:cNvPr id="614" name="Google Shape;614;g29c21d6a717_0_6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3" name="Shape 633"/>
        <p:cNvGrpSpPr/>
        <p:nvPr/>
      </p:nvGrpSpPr>
      <p:grpSpPr>
        <a:xfrm>
          <a:off x="0" y="0"/>
          <a:ext cx="0" cy="0"/>
          <a:chOff x="0" y="0"/>
          <a:chExt cx="0" cy="0"/>
        </a:xfrm>
      </p:grpSpPr>
      <p:sp>
        <p:nvSpPr>
          <p:cNvPr id="634" name="Google Shape;634;g29c21d6a717_0_6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5" name="Google Shape;635;g29c21d6a717_0_67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First of all we need to print adjustable frames so that we can better support the fibres, I’ve done this in CAD this weekend just need to print them. Then I’ll calibrate the pump extruder which will automate the spinning process and that’ll be done using python, we already have a good codebase for this system. Then I’ll set up an electromagnet for the deflection tests which I mentioned earlier, and lastly I’ll look at the data, both the qualitative </a:t>
            </a:r>
            <a:r>
              <a:rPr lang="en-US"/>
              <a:t>assessments</a:t>
            </a:r>
            <a:r>
              <a:rPr lang="en-US"/>
              <a:t> of suitability and the numerical results to select the </a:t>
            </a:r>
            <a:r>
              <a:rPr lang="en-US"/>
              <a:t>optimal</a:t>
            </a:r>
            <a:r>
              <a:rPr lang="en-US"/>
              <a:t> composition of the fibres.</a:t>
            </a:r>
            <a:endParaRPr/>
          </a:p>
        </p:txBody>
      </p:sp>
      <p:sp>
        <p:nvSpPr>
          <p:cNvPr id="636" name="Google Shape;636;g29c21d6a717_0_67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6" name="Shape 656"/>
        <p:cNvGrpSpPr/>
        <p:nvPr/>
      </p:nvGrpSpPr>
      <p:grpSpPr>
        <a:xfrm>
          <a:off x="0" y="0"/>
          <a:ext cx="0" cy="0"/>
          <a:chOff x="0" y="0"/>
          <a:chExt cx="0" cy="0"/>
        </a:xfrm>
      </p:grpSpPr>
      <p:sp>
        <p:nvSpPr>
          <p:cNvPr id="657" name="Google Shape;657;g29c21d6a717_0_7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8" name="Google Shape;658;g29c21d6a717_0_7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That’s everything, thanks for listening, and we’ll go to questions.</a:t>
            </a:r>
            <a:endParaRPr/>
          </a:p>
        </p:txBody>
      </p:sp>
      <p:sp>
        <p:nvSpPr>
          <p:cNvPr id="659" name="Google Shape;659;g29c21d6a717_0_7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 name="Google Shape;232;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some background for the project…</a:t>
            </a:r>
            <a:endParaRPr/>
          </a:p>
        </p:txBody>
      </p:sp>
      <p:sp>
        <p:nvSpPr>
          <p:cNvPr id="233" name="Google Shape;233;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29c21d6a717_0_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29c21d6a717_0_5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Many of you will be familiar with hydrogels, they are soft materials that you get when you mix biopolymers with salt solutions. Depending on the type of polymer used, you can get a hydrogel with highly tunable mechanical and rheological properties. They have been used extensively in the emerging field of regenerative medicine, where the polymer network forms a scaffold, acting as a platform for cells to home into and proliferate.</a:t>
            </a:r>
            <a:endParaRPr/>
          </a:p>
        </p:txBody>
      </p:sp>
      <p:sp>
        <p:nvSpPr>
          <p:cNvPr id="252" name="Google Shape;252;g29c21d6a717_0_5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9c21d6a717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9c21d6a717_0_7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my project we won’t be doing tissue growth in the body, instead aiming to form model tissues. We need a way to move these tissues ourselves in a way that is biomimetic, and for this we will be using hydrogel composites using magnetic materials. Magnetic fibres embedded within the hydrogel can be deformed by external forces and in turn reshape the hydrogel.</a:t>
            </a:r>
            <a:endParaRPr/>
          </a:p>
        </p:txBody>
      </p:sp>
      <p:sp>
        <p:nvSpPr>
          <p:cNvPr id="271" name="Google Shape;271;g29c21d6a717_0_7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9c21d6a717_0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9c21d6a717_0_10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A good example of putting these ideas together is an </a:t>
            </a:r>
            <a:r>
              <a:rPr i="1" lang="en-US"/>
              <a:t>in vitro</a:t>
            </a:r>
            <a:r>
              <a:rPr lang="en-US"/>
              <a:t> lung model, in which repeated movement of the hydrogel can simulate breathing in and out.</a:t>
            </a:r>
            <a:endParaRPr/>
          </a:p>
        </p:txBody>
      </p:sp>
      <p:sp>
        <p:nvSpPr>
          <p:cNvPr id="290" name="Google Shape;290;g29c21d6a717_0_10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29c1647acf5_1_1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0" name="Google Shape;310;g29c1647acf5_1_13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So with that as background I’ll talk about the main goals of the project.</a:t>
            </a:r>
            <a:endParaRPr/>
          </a:p>
        </p:txBody>
      </p:sp>
      <p:sp>
        <p:nvSpPr>
          <p:cNvPr id="311" name="Google Shape;311;g29c1647acf5_1_13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sz="1200"/>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0" name="Google Shape;33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This term the focus has been on working with the magnetic fibres. The aim is to find the best fibre composition that can deform to a given displacement. By ‘best’, I mean stiffest and most spinnable. Material selection will be done with Ansys Granta, combined with experimental data. Solidworks has been useful in simple 3D modelling, while Comsol can be used for more detailed multiphysics simulations. Cura is for 3D printing and we use microscopes to visualise the fibres and check for consistency.</a:t>
            </a:r>
            <a:endParaRPr/>
          </a:p>
        </p:txBody>
      </p:sp>
      <p:sp>
        <p:nvSpPr>
          <p:cNvPr id="331" name="Google Shape;33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 name="Shape 352"/>
        <p:cNvGrpSpPr/>
        <p:nvPr/>
      </p:nvGrpSpPr>
      <p:grpSpPr>
        <a:xfrm>
          <a:off x="0" y="0"/>
          <a:ext cx="0" cy="0"/>
          <a:chOff x="0" y="0"/>
          <a:chExt cx="0" cy="0"/>
        </a:xfrm>
      </p:grpSpPr>
      <p:sp>
        <p:nvSpPr>
          <p:cNvPr id="353" name="Google Shape;353;g29c21d6a717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54" name="Google Shape;354;g29c21d6a717_0_16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Once the fibres have been selected, I’ll turn to the hydrogels, where we need to choose a suitable gel composition, where we can use the 3D bioprinter to synthesise our hydrogel and combine it with the fibres to get our composite. Thinking towards our end goal of making an </a:t>
            </a:r>
            <a:r>
              <a:rPr i="1" lang="en-US"/>
              <a:t>in vitro</a:t>
            </a:r>
            <a:r>
              <a:rPr lang="en-US"/>
              <a:t> lung model, we can seed the hydrogel with epithelial cells and study their response to the deformation with an electromagnet.</a:t>
            </a:r>
            <a:endParaRPr/>
          </a:p>
        </p:txBody>
      </p:sp>
      <p:sp>
        <p:nvSpPr>
          <p:cNvPr id="355" name="Google Shape;355;g29c21d6a717_0_16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5" name="Shape 15"/>
        <p:cNvGrpSpPr/>
        <p:nvPr/>
      </p:nvGrpSpPr>
      <p:grpSpPr>
        <a:xfrm>
          <a:off x="0" y="0"/>
          <a:ext cx="0" cy="0"/>
          <a:chOff x="0" y="0"/>
          <a:chExt cx="0" cy="0"/>
        </a:xfrm>
      </p:grpSpPr>
      <p:sp>
        <p:nvSpPr>
          <p:cNvPr id="16" name="Google Shape;16;p2"/>
          <p:cNvSpPr txBox="1"/>
          <p:nvPr>
            <p:ph type="ctrTitle"/>
          </p:nvPr>
        </p:nvSpPr>
        <p:spPr>
          <a:xfrm>
            <a:off x="576072" y="1124712"/>
            <a:ext cx="11036700" cy="3173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8000"/>
              <a:buFont typeface="Arial"/>
              <a:buNone/>
              <a:defRPr sz="8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 name="Google Shape;17;p2"/>
          <p:cNvSpPr txBox="1"/>
          <p:nvPr>
            <p:ph idx="1" type="subTitle"/>
          </p:nvPr>
        </p:nvSpPr>
        <p:spPr>
          <a:xfrm>
            <a:off x="576072" y="4727448"/>
            <a:ext cx="11036700" cy="1481400"/>
          </a:xfrm>
          <a:prstGeom prst="rect">
            <a:avLst/>
          </a:prstGeom>
          <a:noFill/>
          <a:ln>
            <a:noFill/>
          </a:ln>
        </p:spPr>
        <p:txBody>
          <a:bodyPr anchorCtr="0" anchor="t" bIns="45700" lIns="91425" spcFirstLastPara="1" rIns="91425" wrap="square" tIns="45700">
            <a:normAutofit/>
          </a:bodyPr>
          <a:lstStyle>
            <a:lvl1pPr lvl="0" rtl="0" algn="l">
              <a:lnSpc>
                <a:spcPct val="110000"/>
              </a:lnSpc>
              <a:spcBef>
                <a:spcPts val="1000"/>
              </a:spcBef>
              <a:spcAft>
                <a:spcPts val="0"/>
              </a:spcAft>
              <a:buClr>
                <a:schemeClr val="dk1"/>
              </a:buClr>
              <a:buSzPts val="2800"/>
              <a:buNone/>
              <a:defRPr sz="2800"/>
            </a:lvl1pPr>
            <a:lvl2pPr lvl="1" rtl="0" algn="ctr">
              <a:lnSpc>
                <a:spcPct val="110000"/>
              </a:lnSpc>
              <a:spcBef>
                <a:spcPts val="500"/>
              </a:spcBef>
              <a:spcAft>
                <a:spcPts val="0"/>
              </a:spcAft>
              <a:buClr>
                <a:schemeClr val="dk1"/>
              </a:buClr>
              <a:buSzPts val="2000"/>
              <a:buNone/>
              <a:defRPr sz="2000"/>
            </a:lvl2pPr>
            <a:lvl3pPr lvl="2" rtl="0" algn="ctr">
              <a:lnSpc>
                <a:spcPct val="110000"/>
              </a:lnSpc>
              <a:spcBef>
                <a:spcPts val="500"/>
              </a:spcBef>
              <a:spcAft>
                <a:spcPts val="0"/>
              </a:spcAft>
              <a:buClr>
                <a:schemeClr val="dk1"/>
              </a:buClr>
              <a:buSzPts val="1800"/>
              <a:buNone/>
              <a:defRPr sz="1800"/>
            </a:lvl3pPr>
            <a:lvl4pPr lvl="3" rtl="0" algn="ctr">
              <a:lnSpc>
                <a:spcPct val="110000"/>
              </a:lnSpc>
              <a:spcBef>
                <a:spcPts val="500"/>
              </a:spcBef>
              <a:spcAft>
                <a:spcPts val="0"/>
              </a:spcAft>
              <a:buClr>
                <a:schemeClr val="dk1"/>
              </a:buClr>
              <a:buSzPts val="1600"/>
              <a:buNone/>
              <a:defRPr sz="1600"/>
            </a:lvl4pPr>
            <a:lvl5pPr lvl="4" rtl="0" algn="ctr">
              <a:lnSpc>
                <a:spcPct val="11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8" name="Google Shape;18;p2"/>
          <p:cNvSpPr txBox="1"/>
          <p:nvPr>
            <p:ph idx="10" type="dt"/>
          </p:nvPr>
        </p:nvSpPr>
        <p:spPr>
          <a:xfrm>
            <a:off x="576072"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9" name="Google Shape;19;p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20" name="Google Shape;20;p2"/>
          <p:cNvSpPr/>
          <p:nvPr/>
        </p:nvSpPr>
        <p:spPr>
          <a:xfrm rot="5400000">
            <a:off x="857490"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1" name="Google Shape;21;p2"/>
          <p:cNvSpPr/>
          <p:nvPr/>
        </p:nvSpPr>
        <p:spPr>
          <a:xfrm flipH="1" rot="10800000">
            <a:off x="578652" y="4501189"/>
            <a:ext cx="11034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2" name="Google Shape;22;p2"/>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b="0" i="0" sz="1800" u="none" cap="none" strike="noStrike">
                <a:solidFill>
                  <a:schemeClr val="dk1"/>
                </a:solidFill>
                <a:latin typeface="Arial"/>
                <a:ea typeface="Arial"/>
                <a:cs typeface="Arial"/>
                <a:sym typeface="Arial"/>
              </a:defRPr>
            </a:lvl1pPr>
            <a:lvl2pPr indent="0" lvl="1" marL="0" rtl="0" algn="r">
              <a:spcBef>
                <a:spcPts val="0"/>
              </a:spcBef>
              <a:buNone/>
              <a:defRPr b="0" i="0" sz="1800" u="none" cap="none" strike="noStrike">
                <a:solidFill>
                  <a:schemeClr val="dk1"/>
                </a:solidFill>
                <a:latin typeface="Arial"/>
                <a:ea typeface="Arial"/>
                <a:cs typeface="Arial"/>
                <a:sym typeface="Arial"/>
              </a:defRPr>
            </a:lvl2pPr>
            <a:lvl3pPr indent="0" lvl="2" marL="0" rtl="0" algn="r">
              <a:spcBef>
                <a:spcPts val="0"/>
              </a:spcBef>
              <a:buNone/>
              <a:defRPr b="0" i="0" sz="1800" u="none" cap="none" strike="noStrike">
                <a:solidFill>
                  <a:schemeClr val="dk1"/>
                </a:solidFill>
                <a:latin typeface="Arial"/>
                <a:ea typeface="Arial"/>
                <a:cs typeface="Arial"/>
                <a:sym typeface="Arial"/>
              </a:defRPr>
            </a:lvl3pPr>
            <a:lvl4pPr indent="0" lvl="3" marL="0" rtl="0" algn="r">
              <a:spcBef>
                <a:spcPts val="0"/>
              </a:spcBef>
              <a:buNone/>
              <a:defRPr b="0" i="0" sz="1800" u="none" cap="none" strike="noStrike">
                <a:solidFill>
                  <a:schemeClr val="dk1"/>
                </a:solidFill>
                <a:latin typeface="Arial"/>
                <a:ea typeface="Arial"/>
                <a:cs typeface="Arial"/>
                <a:sym typeface="Arial"/>
              </a:defRPr>
            </a:lvl4pPr>
            <a:lvl5pPr indent="0" lvl="4" marL="0" rtl="0" algn="r">
              <a:spcBef>
                <a:spcPts val="0"/>
              </a:spcBef>
              <a:buNone/>
              <a:defRPr b="0" i="0" sz="1800" u="none" cap="none" strike="noStrike">
                <a:solidFill>
                  <a:schemeClr val="dk1"/>
                </a:solidFill>
                <a:latin typeface="Arial"/>
                <a:ea typeface="Arial"/>
                <a:cs typeface="Arial"/>
                <a:sym typeface="Arial"/>
              </a:defRPr>
            </a:lvl5pPr>
            <a:lvl6pPr indent="0" lvl="5" marL="0" rtl="0" algn="r">
              <a:spcBef>
                <a:spcPts val="0"/>
              </a:spcBef>
              <a:buNone/>
              <a:defRPr b="0" i="0" sz="1800" u="none" cap="none" strike="noStrike">
                <a:solidFill>
                  <a:schemeClr val="dk1"/>
                </a:solidFill>
                <a:latin typeface="Arial"/>
                <a:ea typeface="Arial"/>
                <a:cs typeface="Arial"/>
                <a:sym typeface="Arial"/>
              </a:defRPr>
            </a:lvl6pPr>
            <a:lvl7pPr indent="0" lvl="6" marL="0" rtl="0" algn="r">
              <a:spcBef>
                <a:spcPts val="0"/>
              </a:spcBef>
              <a:buNone/>
              <a:defRPr b="0" i="0" sz="1800" u="none" cap="none" strike="noStrike">
                <a:solidFill>
                  <a:schemeClr val="dk1"/>
                </a:solidFill>
                <a:latin typeface="Arial"/>
                <a:ea typeface="Arial"/>
                <a:cs typeface="Arial"/>
                <a:sym typeface="Arial"/>
              </a:defRPr>
            </a:lvl7pPr>
            <a:lvl8pPr indent="0" lvl="7" marL="0" rtl="0" algn="r">
              <a:spcBef>
                <a:spcPts val="0"/>
              </a:spcBef>
              <a:buNone/>
              <a:defRPr b="0" i="0" sz="1800" u="none" cap="none" strike="noStrike">
                <a:solidFill>
                  <a:schemeClr val="dk1"/>
                </a:solidFill>
                <a:latin typeface="Arial"/>
                <a:ea typeface="Arial"/>
                <a:cs typeface="Arial"/>
                <a:sym typeface="Arial"/>
              </a:defRPr>
            </a:lvl8pPr>
            <a:lvl9pPr indent="0" lvl="8" marL="0" rtl="0" algn="r">
              <a:spcBef>
                <a:spcPts val="0"/>
              </a:spcBef>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91" name="Shape 91"/>
        <p:cNvGrpSpPr/>
        <p:nvPr/>
      </p:nvGrpSpPr>
      <p:grpSpPr>
        <a:xfrm>
          <a:off x="0" y="0"/>
          <a:ext cx="0" cy="0"/>
          <a:chOff x="0" y="0"/>
          <a:chExt cx="0" cy="0"/>
        </a:xfrm>
      </p:grpSpPr>
      <p:sp>
        <p:nvSpPr>
          <p:cNvPr id="92" name="Google Shape;92;p1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3" name="Google Shape;93;p11"/>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4" name="Google Shape;94;p1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5" name="Google Shape;95;p1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6" name="Google Shape;96;p11"/>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97" name="Shape 97"/>
        <p:cNvGrpSpPr/>
        <p:nvPr/>
      </p:nvGrpSpPr>
      <p:grpSpPr>
        <a:xfrm>
          <a:off x="0" y="0"/>
          <a:ext cx="0" cy="0"/>
          <a:chOff x="0" y="0"/>
          <a:chExt cx="0" cy="0"/>
        </a:xfrm>
      </p:grpSpPr>
      <p:sp>
        <p:nvSpPr>
          <p:cNvPr id="98" name="Google Shape;98;p12"/>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99" name="Google Shape;99;p12"/>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0" name="Google Shape;100;p12"/>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1" name="Google Shape;101;p12"/>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02" name="Google Shape;102;p12"/>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15" name="Shape 115"/>
        <p:cNvGrpSpPr/>
        <p:nvPr/>
      </p:nvGrpSpPr>
      <p:grpSpPr>
        <a:xfrm>
          <a:off x="0" y="0"/>
          <a:ext cx="0" cy="0"/>
          <a:chOff x="0" y="0"/>
          <a:chExt cx="0" cy="0"/>
        </a:xfrm>
      </p:grpSpPr>
      <p:sp>
        <p:nvSpPr>
          <p:cNvPr id="116" name="Google Shape;116;p14"/>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7" name="Google Shape;117;p14"/>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8" name="Google Shape;118;p14"/>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19" name="Google Shape;119;p14"/>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0" name="Google Shape;120;p14"/>
          <p:cNvSpPr txBox="1"/>
          <p:nvPr>
            <p:ph idx="1" type="body"/>
          </p:nvPr>
        </p:nvSpPr>
        <p:spPr>
          <a:xfrm>
            <a:off x="1115568" y="2478024"/>
            <a:ext cx="101682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1" name="Google Shape;121;p14"/>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122" name="Shape 122"/>
        <p:cNvGrpSpPr/>
        <p:nvPr/>
      </p:nvGrpSpPr>
      <p:grpSpPr>
        <a:xfrm>
          <a:off x="0" y="0"/>
          <a:ext cx="0" cy="0"/>
          <a:chOff x="0" y="0"/>
          <a:chExt cx="0" cy="0"/>
        </a:xfrm>
      </p:grpSpPr>
      <p:sp>
        <p:nvSpPr>
          <p:cNvPr id="123" name="Google Shape;123;p15"/>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4" name="Google Shape;124;p15"/>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5" name="Google Shape;125;p15"/>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26" name="Google Shape;126;p15"/>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7" name="Google Shape;127;p15"/>
          <p:cNvSpPr txBox="1"/>
          <p:nvPr>
            <p:ph idx="1" type="body"/>
          </p:nvPr>
        </p:nvSpPr>
        <p:spPr>
          <a:xfrm>
            <a:off x="1115568" y="2372650"/>
            <a:ext cx="4937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400"/>
              <a:buNone/>
              <a:defRPr b="1" sz="2400" cap="none"/>
            </a:lvl1pPr>
            <a:lvl2pPr indent="-228600" lvl="1" marL="914400" rtl="0" algn="l">
              <a:lnSpc>
                <a:spcPct val="110000"/>
              </a:lnSpc>
              <a:spcBef>
                <a:spcPts val="500"/>
              </a:spcBef>
              <a:spcAft>
                <a:spcPts val="0"/>
              </a:spcAft>
              <a:buClr>
                <a:schemeClr val="dk1"/>
              </a:buClr>
              <a:buSzPts val="2000"/>
              <a:buNone/>
              <a:defRPr b="1" sz="2000"/>
            </a:lvl2pPr>
            <a:lvl3pPr indent="-228600" lvl="2" marL="1371600" rtl="0" algn="l">
              <a:lnSpc>
                <a:spcPct val="110000"/>
              </a:lnSpc>
              <a:spcBef>
                <a:spcPts val="500"/>
              </a:spcBef>
              <a:spcAft>
                <a:spcPts val="0"/>
              </a:spcAft>
              <a:buClr>
                <a:schemeClr val="dk1"/>
              </a:buClr>
              <a:buSzPts val="1800"/>
              <a:buNone/>
              <a:defRPr b="1" sz="1800"/>
            </a:lvl3pPr>
            <a:lvl4pPr indent="-228600" lvl="3" marL="1828800" rtl="0" algn="l">
              <a:lnSpc>
                <a:spcPct val="110000"/>
              </a:lnSpc>
              <a:spcBef>
                <a:spcPts val="500"/>
              </a:spcBef>
              <a:spcAft>
                <a:spcPts val="0"/>
              </a:spcAft>
              <a:buClr>
                <a:schemeClr val="dk1"/>
              </a:buClr>
              <a:buSzPts val="1600"/>
              <a:buNone/>
              <a:defRPr b="1" sz="1600"/>
            </a:lvl4pPr>
            <a:lvl5pPr indent="-228600" lvl="4" marL="2286000" rtl="0" algn="l">
              <a:lnSpc>
                <a:spcPct val="11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28" name="Google Shape;128;p15"/>
          <p:cNvSpPr txBox="1"/>
          <p:nvPr>
            <p:ph idx="2" type="body"/>
          </p:nvPr>
        </p:nvSpPr>
        <p:spPr>
          <a:xfrm>
            <a:off x="1115568" y="3203688"/>
            <a:ext cx="4937700" cy="2968500"/>
          </a:xfrm>
          <a:prstGeom prst="rect">
            <a:avLst/>
          </a:prstGeom>
          <a:noFill/>
          <a:ln>
            <a:noFill/>
          </a:ln>
        </p:spPr>
        <p:txBody>
          <a:bodyPr anchorCtr="0" anchor="t" bIns="45700" lIns="91425" spcFirstLastPara="1" rIns="91425" wrap="square" tIns="45700">
            <a:normAutofit/>
          </a:bodyPr>
          <a:lstStyle>
            <a:lvl1pPr indent="-381000" lvl="0" marL="457200" rtl="0" algn="l">
              <a:lnSpc>
                <a:spcPct val="110000"/>
              </a:lnSpc>
              <a:spcBef>
                <a:spcPts val="1000"/>
              </a:spcBef>
              <a:spcAft>
                <a:spcPts val="0"/>
              </a:spcAft>
              <a:buClr>
                <a:schemeClr val="dk1"/>
              </a:buClr>
              <a:buSzPts val="2400"/>
              <a:buChar char="•"/>
              <a:defRPr sz="2400"/>
            </a:lvl1pPr>
            <a:lvl2pPr indent="-355600" lvl="1" marL="914400" rtl="0" algn="l">
              <a:lnSpc>
                <a:spcPct val="110000"/>
              </a:lnSpc>
              <a:spcBef>
                <a:spcPts val="500"/>
              </a:spcBef>
              <a:spcAft>
                <a:spcPts val="0"/>
              </a:spcAft>
              <a:buClr>
                <a:schemeClr val="dk1"/>
              </a:buClr>
              <a:buSzPts val="2000"/>
              <a:buChar char="•"/>
              <a:defRPr sz="2000"/>
            </a:lvl2pPr>
            <a:lvl3pPr indent="-342900" lvl="2" marL="1371600" rtl="0" algn="l">
              <a:lnSpc>
                <a:spcPct val="110000"/>
              </a:lnSpc>
              <a:spcBef>
                <a:spcPts val="500"/>
              </a:spcBef>
              <a:spcAft>
                <a:spcPts val="0"/>
              </a:spcAft>
              <a:buClr>
                <a:schemeClr val="dk1"/>
              </a:buClr>
              <a:buSzPts val="1800"/>
              <a:buChar char="•"/>
              <a:defRPr sz="1800"/>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29" name="Google Shape;129;p15"/>
          <p:cNvSpPr txBox="1"/>
          <p:nvPr>
            <p:ph idx="3" type="body"/>
          </p:nvPr>
        </p:nvSpPr>
        <p:spPr>
          <a:xfrm>
            <a:off x="6345936" y="2372650"/>
            <a:ext cx="4937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400"/>
              <a:buNone/>
              <a:defRPr b="1" sz="2400" cap="none"/>
            </a:lvl1pPr>
            <a:lvl2pPr indent="-228600" lvl="1" marL="914400" rtl="0" algn="l">
              <a:lnSpc>
                <a:spcPct val="110000"/>
              </a:lnSpc>
              <a:spcBef>
                <a:spcPts val="500"/>
              </a:spcBef>
              <a:spcAft>
                <a:spcPts val="0"/>
              </a:spcAft>
              <a:buClr>
                <a:schemeClr val="dk1"/>
              </a:buClr>
              <a:buSzPts val="2000"/>
              <a:buNone/>
              <a:defRPr b="1" sz="2000"/>
            </a:lvl2pPr>
            <a:lvl3pPr indent="-228600" lvl="2" marL="1371600" rtl="0" algn="l">
              <a:lnSpc>
                <a:spcPct val="110000"/>
              </a:lnSpc>
              <a:spcBef>
                <a:spcPts val="500"/>
              </a:spcBef>
              <a:spcAft>
                <a:spcPts val="0"/>
              </a:spcAft>
              <a:buClr>
                <a:schemeClr val="dk1"/>
              </a:buClr>
              <a:buSzPts val="1800"/>
              <a:buNone/>
              <a:defRPr b="1" sz="1800"/>
            </a:lvl3pPr>
            <a:lvl4pPr indent="-228600" lvl="3" marL="1828800" rtl="0" algn="l">
              <a:lnSpc>
                <a:spcPct val="110000"/>
              </a:lnSpc>
              <a:spcBef>
                <a:spcPts val="500"/>
              </a:spcBef>
              <a:spcAft>
                <a:spcPts val="0"/>
              </a:spcAft>
              <a:buClr>
                <a:schemeClr val="dk1"/>
              </a:buClr>
              <a:buSzPts val="1600"/>
              <a:buNone/>
              <a:defRPr b="1" sz="1600"/>
            </a:lvl4pPr>
            <a:lvl5pPr indent="-228600" lvl="4" marL="2286000" rtl="0" algn="l">
              <a:lnSpc>
                <a:spcPct val="11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130" name="Google Shape;130;p15"/>
          <p:cNvSpPr txBox="1"/>
          <p:nvPr>
            <p:ph idx="4" type="body"/>
          </p:nvPr>
        </p:nvSpPr>
        <p:spPr>
          <a:xfrm>
            <a:off x="6345936" y="3203687"/>
            <a:ext cx="4937700" cy="2968500"/>
          </a:xfrm>
          <a:prstGeom prst="rect">
            <a:avLst/>
          </a:prstGeom>
          <a:noFill/>
          <a:ln>
            <a:noFill/>
          </a:ln>
        </p:spPr>
        <p:txBody>
          <a:bodyPr anchorCtr="0" anchor="t" bIns="45700" lIns="91425" spcFirstLastPara="1" rIns="91425" wrap="square" tIns="45700">
            <a:normAutofit/>
          </a:bodyPr>
          <a:lstStyle>
            <a:lvl1pPr indent="-381000" lvl="0" marL="457200" rtl="0" algn="l">
              <a:lnSpc>
                <a:spcPct val="110000"/>
              </a:lnSpc>
              <a:spcBef>
                <a:spcPts val="1000"/>
              </a:spcBef>
              <a:spcAft>
                <a:spcPts val="0"/>
              </a:spcAft>
              <a:buClr>
                <a:schemeClr val="dk1"/>
              </a:buClr>
              <a:buSzPts val="2400"/>
              <a:buChar char="•"/>
              <a:defRPr sz="2400"/>
            </a:lvl1pPr>
            <a:lvl2pPr indent="-355600" lvl="1" marL="914400" rtl="0" algn="l">
              <a:lnSpc>
                <a:spcPct val="110000"/>
              </a:lnSpc>
              <a:spcBef>
                <a:spcPts val="500"/>
              </a:spcBef>
              <a:spcAft>
                <a:spcPts val="0"/>
              </a:spcAft>
              <a:buClr>
                <a:schemeClr val="dk1"/>
              </a:buClr>
              <a:buSzPts val="2000"/>
              <a:buChar char="•"/>
              <a:defRPr sz="2000"/>
            </a:lvl2pPr>
            <a:lvl3pPr indent="-342900" lvl="2" marL="1371600" rtl="0" algn="l">
              <a:lnSpc>
                <a:spcPct val="110000"/>
              </a:lnSpc>
              <a:spcBef>
                <a:spcPts val="500"/>
              </a:spcBef>
              <a:spcAft>
                <a:spcPts val="0"/>
              </a:spcAft>
              <a:buClr>
                <a:schemeClr val="dk1"/>
              </a:buClr>
              <a:buSzPts val="1800"/>
              <a:buChar char="•"/>
              <a:defRPr sz="1800"/>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31" name="Google Shape;131;p15"/>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2" name="Shape 132"/>
        <p:cNvGrpSpPr/>
        <p:nvPr/>
      </p:nvGrpSpPr>
      <p:grpSpPr>
        <a:xfrm>
          <a:off x="0" y="0"/>
          <a:ext cx="0" cy="0"/>
          <a:chOff x="0" y="0"/>
          <a:chExt cx="0" cy="0"/>
        </a:xfrm>
      </p:grpSpPr>
      <p:sp>
        <p:nvSpPr>
          <p:cNvPr id="133" name="Google Shape;133;p16"/>
          <p:cNvSpPr txBox="1"/>
          <p:nvPr>
            <p:ph type="ctrTitle"/>
          </p:nvPr>
        </p:nvSpPr>
        <p:spPr>
          <a:xfrm>
            <a:off x="576072" y="1124712"/>
            <a:ext cx="11036700" cy="31731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8000"/>
              <a:buFont typeface="Arial"/>
              <a:buNone/>
              <a:defRPr sz="8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4" name="Google Shape;134;p16"/>
          <p:cNvSpPr txBox="1"/>
          <p:nvPr>
            <p:ph idx="1" type="subTitle"/>
          </p:nvPr>
        </p:nvSpPr>
        <p:spPr>
          <a:xfrm>
            <a:off x="576072" y="4727448"/>
            <a:ext cx="11036700" cy="1481400"/>
          </a:xfrm>
          <a:prstGeom prst="rect">
            <a:avLst/>
          </a:prstGeom>
          <a:noFill/>
          <a:ln>
            <a:noFill/>
          </a:ln>
        </p:spPr>
        <p:txBody>
          <a:bodyPr anchorCtr="0" anchor="t" bIns="45700" lIns="91425" spcFirstLastPara="1" rIns="91425" wrap="square" tIns="45700">
            <a:normAutofit/>
          </a:bodyPr>
          <a:lstStyle>
            <a:lvl1pPr lvl="0" rtl="0" algn="l">
              <a:lnSpc>
                <a:spcPct val="110000"/>
              </a:lnSpc>
              <a:spcBef>
                <a:spcPts val="1000"/>
              </a:spcBef>
              <a:spcAft>
                <a:spcPts val="0"/>
              </a:spcAft>
              <a:buClr>
                <a:schemeClr val="dk1"/>
              </a:buClr>
              <a:buSzPts val="2800"/>
              <a:buNone/>
              <a:defRPr sz="2800"/>
            </a:lvl1pPr>
            <a:lvl2pPr lvl="1" rtl="0" algn="ctr">
              <a:lnSpc>
                <a:spcPct val="110000"/>
              </a:lnSpc>
              <a:spcBef>
                <a:spcPts val="500"/>
              </a:spcBef>
              <a:spcAft>
                <a:spcPts val="0"/>
              </a:spcAft>
              <a:buClr>
                <a:schemeClr val="dk1"/>
              </a:buClr>
              <a:buSzPts val="2000"/>
              <a:buNone/>
              <a:defRPr sz="2000"/>
            </a:lvl2pPr>
            <a:lvl3pPr lvl="2" rtl="0" algn="ctr">
              <a:lnSpc>
                <a:spcPct val="110000"/>
              </a:lnSpc>
              <a:spcBef>
                <a:spcPts val="500"/>
              </a:spcBef>
              <a:spcAft>
                <a:spcPts val="0"/>
              </a:spcAft>
              <a:buClr>
                <a:schemeClr val="dk1"/>
              </a:buClr>
              <a:buSzPts val="1800"/>
              <a:buNone/>
              <a:defRPr sz="1800"/>
            </a:lvl3pPr>
            <a:lvl4pPr lvl="3" rtl="0" algn="ctr">
              <a:lnSpc>
                <a:spcPct val="110000"/>
              </a:lnSpc>
              <a:spcBef>
                <a:spcPts val="500"/>
              </a:spcBef>
              <a:spcAft>
                <a:spcPts val="0"/>
              </a:spcAft>
              <a:buClr>
                <a:schemeClr val="dk1"/>
              </a:buClr>
              <a:buSzPts val="1600"/>
              <a:buNone/>
              <a:defRPr sz="1600"/>
            </a:lvl4pPr>
            <a:lvl5pPr lvl="4" rtl="0" algn="ctr">
              <a:lnSpc>
                <a:spcPct val="110000"/>
              </a:lnSpc>
              <a:spcBef>
                <a:spcPts val="500"/>
              </a:spcBef>
              <a:spcAft>
                <a:spcPts val="0"/>
              </a:spcAft>
              <a:buClr>
                <a:schemeClr val="dk1"/>
              </a:buClr>
              <a:buSzPts val="1600"/>
              <a:buNone/>
              <a:defRPr sz="1600"/>
            </a:lvl5pPr>
            <a:lvl6pPr lvl="5" rtl="0" algn="ctr">
              <a:lnSpc>
                <a:spcPct val="90000"/>
              </a:lnSpc>
              <a:spcBef>
                <a:spcPts val="500"/>
              </a:spcBef>
              <a:spcAft>
                <a:spcPts val="0"/>
              </a:spcAft>
              <a:buClr>
                <a:schemeClr val="dk1"/>
              </a:buClr>
              <a:buSzPts val="1600"/>
              <a:buNone/>
              <a:defRPr sz="1600"/>
            </a:lvl6pPr>
            <a:lvl7pPr lvl="6" rtl="0" algn="ctr">
              <a:lnSpc>
                <a:spcPct val="90000"/>
              </a:lnSpc>
              <a:spcBef>
                <a:spcPts val="500"/>
              </a:spcBef>
              <a:spcAft>
                <a:spcPts val="0"/>
              </a:spcAft>
              <a:buClr>
                <a:schemeClr val="dk1"/>
              </a:buClr>
              <a:buSzPts val="1600"/>
              <a:buNone/>
              <a:defRPr sz="1600"/>
            </a:lvl7pPr>
            <a:lvl8pPr lvl="7" rtl="0" algn="ctr">
              <a:lnSpc>
                <a:spcPct val="90000"/>
              </a:lnSpc>
              <a:spcBef>
                <a:spcPts val="500"/>
              </a:spcBef>
              <a:spcAft>
                <a:spcPts val="0"/>
              </a:spcAft>
              <a:buClr>
                <a:schemeClr val="dk1"/>
              </a:buClr>
              <a:buSzPts val="1600"/>
              <a:buNone/>
              <a:defRPr sz="1600"/>
            </a:lvl8pPr>
            <a:lvl9pPr lvl="8" rtl="0" algn="ctr">
              <a:lnSpc>
                <a:spcPct val="90000"/>
              </a:lnSpc>
              <a:spcBef>
                <a:spcPts val="500"/>
              </a:spcBef>
              <a:spcAft>
                <a:spcPts val="0"/>
              </a:spcAft>
              <a:buClr>
                <a:schemeClr val="dk1"/>
              </a:buClr>
              <a:buSzPts val="1600"/>
              <a:buNone/>
              <a:defRPr sz="1600"/>
            </a:lvl9pPr>
          </a:lstStyle>
          <a:p/>
        </p:txBody>
      </p:sp>
      <p:sp>
        <p:nvSpPr>
          <p:cNvPr id="135" name="Google Shape;135;p16"/>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6" name="Google Shape;136;p16"/>
          <p:cNvSpPr/>
          <p:nvPr/>
        </p:nvSpPr>
        <p:spPr>
          <a:xfrm rot="5400000">
            <a:off x="857490" y="346833"/>
            <a:ext cx="1464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37" name="Google Shape;137;p16"/>
          <p:cNvSpPr/>
          <p:nvPr/>
        </p:nvSpPr>
        <p:spPr>
          <a:xfrm flipH="1" rot="10800000">
            <a:off x="578652" y="4501189"/>
            <a:ext cx="11034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8" name="Shape 138"/>
        <p:cNvGrpSpPr/>
        <p:nvPr/>
      </p:nvGrpSpPr>
      <p:grpSpPr>
        <a:xfrm>
          <a:off x="0" y="0"/>
          <a:ext cx="0" cy="0"/>
          <a:chOff x="0" y="0"/>
          <a:chExt cx="0" cy="0"/>
        </a:xfrm>
      </p:grpSpPr>
      <p:sp>
        <p:nvSpPr>
          <p:cNvPr id="139" name="Google Shape;139;p17"/>
          <p:cNvSpPr/>
          <p:nvPr/>
        </p:nvSpPr>
        <p:spPr>
          <a:xfrm>
            <a:off x="558210" y="4981421"/>
            <a:ext cx="11135100" cy="8229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0" name="Google Shape;140;p17"/>
          <p:cNvSpPr/>
          <p:nvPr/>
        </p:nvSpPr>
        <p:spPr>
          <a:xfrm>
            <a:off x="498834" y="5118581"/>
            <a:ext cx="146400" cy="548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1" name="Google Shape;141;p17"/>
          <p:cNvSpPr txBox="1"/>
          <p:nvPr>
            <p:ph type="title"/>
          </p:nvPr>
        </p:nvSpPr>
        <p:spPr>
          <a:xfrm>
            <a:off x="557784" y="640080"/>
            <a:ext cx="10890600" cy="4114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600"/>
              <a:buFont typeface="Arial"/>
              <a:buNone/>
              <a:defRPr sz="6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2" name="Google Shape;142;p17"/>
          <p:cNvSpPr txBox="1"/>
          <p:nvPr>
            <p:ph idx="1" type="body"/>
          </p:nvPr>
        </p:nvSpPr>
        <p:spPr>
          <a:xfrm>
            <a:off x="841248" y="5102352"/>
            <a:ext cx="10607100" cy="5853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000"/>
              <a:buNone/>
              <a:defRPr sz="2000">
                <a:solidFill>
                  <a:schemeClr val="dk1"/>
                </a:solidFill>
              </a:defRPr>
            </a:lvl1pPr>
            <a:lvl2pPr indent="-228600" lvl="1" marL="914400" rtl="0" algn="l">
              <a:lnSpc>
                <a:spcPct val="110000"/>
              </a:lnSpc>
              <a:spcBef>
                <a:spcPts val="500"/>
              </a:spcBef>
              <a:spcAft>
                <a:spcPts val="0"/>
              </a:spcAft>
              <a:buClr>
                <a:srgbClr val="888888"/>
              </a:buClr>
              <a:buSzPts val="2000"/>
              <a:buNone/>
              <a:defRPr sz="2000">
                <a:solidFill>
                  <a:srgbClr val="888888"/>
                </a:solidFill>
              </a:defRPr>
            </a:lvl2pPr>
            <a:lvl3pPr indent="-228600" lvl="2" marL="1371600" rtl="0" algn="l">
              <a:lnSpc>
                <a:spcPct val="110000"/>
              </a:lnSpc>
              <a:spcBef>
                <a:spcPts val="500"/>
              </a:spcBef>
              <a:spcAft>
                <a:spcPts val="0"/>
              </a:spcAft>
              <a:buClr>
                <a:srgbClr val="888888"/>
              </a:buClr>
              <a:buSzPts val="1800"/>
              <a:buNone/>
              <a:defRPr sz="1800">
                <a:solidFill>
                  <a:srgbClr val="888888"/>
                </a:solidFill>
              </a:defRPr>
            </a:lvl3pPr>
            <a:lvl4pPr indent="-228600" lvl="3" marL="1828800" rtl="0" algn="l">
              <a:lnSpc>
                <a:spcPct val="110000"/>
              </a:lnSpc>
              <a:spcBef>
                <a:spcPts val="500"/>
              </a:spcBef>
              <a:spcAft>
                <a:spcPts val="0"/>
              </a:spcAft>
              <a:buClr>
                <a:srgbClr val="888888"/>
              </a:buClr>
              <a:buSzPts val="1600"/>
              <a:buNone/>
              <a:defRPr sz="1600">
                <a:solidFill>
                  <a:srgbClr val="888888"/>
                </a:solidFill>
              </a:defRPr>
            </a:lvl4pPr>
            <a:lvl5pPr indent="-228600" lvl="4" marL="2286000" rtl="0" algn="l">
              <a:lnSpc>
                <a:spcPct val="11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143" name="Google Shape;143;p17"/>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144" name="Shape 144"/>
        <p:cNvGrpSpPr/>
        <p:nvPr/>
      </p:nvGrpSpPr>
      <p:grpSpPr>
        <a:xfrm>
          <a:off x="0" y="0"/>
          <a:ext cx="0" cy="0"/>
          <a:chOff x="0" y="0"/>
          <a:chExt cx="0" cy="0"/>
        </a:xfrm>
      </p:grpSpPr>
      <p:sp>
        <p:nvSpPr>
          <p:cNvPr id="145" name="Google Shape;145;p18"/>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6" name="Google Shape;146;p18"/>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7" name="Google Shape;147;p18"/>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48" name="Google Shape;148;p18"/>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49" name="Google Shape;149;p18"/>
          <p:cNvSpPr txBox="1"/>
          <p:nvPr>
            <p:ph idx="1" type="body"/>
          </p:nvPr>
        </p:nvSpPr>
        <p:spPr>
          <a:xfrm>
            <a:off x="1115568" y="2478024"/>
            <a:ext cx="49377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0" name="Google Shape;150;p18"/>
          <p:cNvSpPr txBox="1"/>
          <p:nvPr>
            <p:ph idx="2" type="body"/>
          </p:nvPr>
        </p:nvSpPr>
        <p:spPr>
          <a:xfrm>
            <a:off x="6345936" y="2478024"/>
            <a:ext cx="49377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51" name="Google Shape;151;p18"/>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2" name="Shape 152"/>
        <p:cNvGrpSpPr/>
        <p:nvPr/>
      </p:nvGrpSpPr>
      <p:grpSpPr>
        <a:xfrm>
          <a:off x="0" y="0"/>
          <a:ext cx="0" cy="0"/>
          <a:chOff x="0" y="0"/>
          <a:chExt cx="0" cy="0"/>
        </a:xfrm>
      </p:grpSpPr>
      <p:sp>
        <p:nvSpPr>
          <p:cNvPr id="153" name="Google Shape;153;p19"/>
          <p:cNvSpPr/>
          <p:nvPr/>
        </p:nvSpPr>
        <p:spPr>
          <a:xfrm>
            <a:off x="665853" y="1533525"/>
            <a:ext cx="10917000" cy="37911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CBD2C7">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4" name="Google Shape;154;p19"/>
          <p:cNvSpPr/>
          <p:nvPr/>
        </p:nvSpPr>
        <p:spPr>
          <a:xfrm>
            <a:off x="609084" y="2971798"/>
            <a:ext cx="128100"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55" name="Google Shape;155;p19"/>
          <p:cNvSpPr txBox="1"/>
          <p:nvPr>
            <p:ph type="title"/>
          </p:nvPr>
        </p:nvSpPr>
        <p:spPr>
          <a:xfrm>
            <a:off x="1078992" y="1938528"/>
            <a:ext cx="10177200" cy="2990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5400"/>
              <a:buFont typeface="Arial"/>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56" name="Google Shape;156;p19"/>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7" name="Shape 157"/>
        <p:cNvGrpSpPr/>
        <p:nvPr/>
      </p:nvGrpSpPr>
      <p:grpSpPr>
        <a:xfrm>
          <a:off x="0" y="0"/>
          <a:ext cx="0" cy="0"/>
          <a:chOff x="0" y="0"/>
          <a:chExt cx="0" cy="0"/>
        </a:xfrm>
      </p:grpSpPr>
      <p:sp>
        <p:nvSpPr>
          <p:cNvPr id="158" name="Google Shape;158;p20"/>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59" name="Shape 159"/>
        <p:cNvGrpSpPr/>
        <p:nvPr/>
      </p:nvGrpSpPr>
      <p:grpSpPr>
        <a:xfrm>
          <a:off x="0" y="0"/>
          <a:ext cx="0" cy="0"/>
          <a:chOff x="0" y="0"/>
          <a:chExt cx="0" cy="0"/>
        </a:xfrm>
      </p:grpSpPr>
      <p:sp>
        <p:nvSpPr>
          <p:cNvPr id="160" name="Google Shape;160;p21"/>
          <p:cNvSpPr/>
          <p:nvPr/>
        </p:nvSpPr>
        <p:spPr>
          <a:xfrm>
            <a:off x="558210" y="1162033"/>
            <a:ext cx="3740700" cy="46434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1" name="Google Shape;161;p21"/>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2" name="Google Shape;162;p21"/>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63" name="Google Shape;163;p21"/>
          <p:cNvSpPr txBox="1"/>
          <p:nvPr>
            <p:ph idx="1" type="body"/>
          </p:nvPr>
        </p:nvSpPr>
        <p:spPr>
          <a:xfrm>
            <a:off x="4965192" y="1709928"/>
            <a:ext cx="6729900" cy="4096500"/>
          </a:xfrm>
          <a:prstGeom prst="rect">
            <a:avLst/>
          </a:prstGeom>
          <a:noFill/>
          <a:ln>
            <a:noFill/>
          </a:ln>
        </p:spPr>
        <p:txBody>
          <a:bodyPr anchorCtr="0" anchor="t" bIns="45700" lIns="91425" spcFirstLastPara="1" rIns="91425" wrap="square" tIns="45700">
            <a:normAutofit/>
          </a:bodyPr>
          <a:lstStyle>
            <a:lvl1pPr indent="-406400" lvl="0" marL="457200" rtl="0" algn="l">
              <a:lnSpc>
                <a:spcPct val="110000"/>
              </a:lnSpc>
              <a:spcBef>
                <a:spcPts val="1000"/>
              </a:spcBef>
              <a:spcAft>
                <a:spcPts val="0"/>
              </a:spcAft>
              <a:buClr>
                <a:schemeClr val="dk1"/>
              </a:buClr>
              <a:buSzPts val="2800"/>
              <a:buChar char="•"/>
              <a:defRPr sz="2800"/>
            </a:lvl1pPr>
            <a:lvl2pPr indent="-381000" lvl="1" marL="914400" rtl="0" algn="l">
              <a:lnSpc>
                <a:spcPct val="110000"/>
              </a:lnSpc>
              <a:spcBef>
                <a:spcPts val="500"/>
              </a:spcBef>
              <a:spcAft>
                <a:spcPts val="0"/>
              </a:spcAft>
              <a:buClr>
                <a:schemeClr val="dk1"/>
              </a:buClr>
              <a:buSzPts val="2400"/>
              <a:buChar char="•"/>
              <a:defRPr sz="2400"/>
            </a:lvl2pPr>
            <a:lvl3pPr indent="-355600" lvl="2" marL="1371600" rtl="0" algn="l">
              <a:lnSpc>
                <a:spcPct val="110000"/>
              </a:lnSpc>
              <a:spcBef>
                <a:spcPts val="500"/>
              </a:spcBef>
              <a:spcAft>
                <a:spcPts val="0"/>
              </a:spcAft>
              <a:buClr>
                <a:schemeClr val="dk1"/>
              </a:buClr>
              <a:buSzPts val="2000"/>
              <a:buChar char="•"/>
              <a:defRPr sz="2000"/>
            </a:lvl3pPr>
            <a:lvl4pPr indent="-355600" lvl="3" marL="1828800" rtl="0" algn="l">
              <a:lnSpc>
                <a:spcPct val="110000"/>
              </a:lnSpc>
              <a:spcBef>
                <a:spcPts val="500"/>
              </a:spcBef>
              <a:spcAft>
                <a:spcPts val="0"/>
              </a:spcAft>
              <a:buClr>
                <a:schemeClr val="dk1"/>
              </a:buClr>
              <a:buSzPts val="2000"/>
              <a:buChar char="•"/>
              <a:defRPr sz="2000"/>
            </a:lvl4pPr>
            <a:lvl5pPr indent="-355600" lvl="4" marL="2286000" rtl="0" algn="l">
              <a:lnSpc>
                <a:spcPct val="11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164" name="Google Shape;164;p21"/>
          <p:cNvSpPr txBox="1"/>
          <p:nvPr>
            <p:ph idx="2" type="body"/>
          </p:nvPr>
        </p:nvSpPr>
        <p:spPr>
          <a:xfrm>
            <a:off x="868680" y="3429000"/>
            <a:ext cx="3099900" cy="20664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1800"/>
              <a:buNone/>
              <a:defRPr sz="1800"/>
            </a:lvl1pPr>
            <a:lvl2pPr indent="-228600" lvl="1" marL="914400" rtl="0" algn="l">
              <a:lnSpc>
                <a:spcPct val="110000"/>
              </a:lnSpc>
              <a:spcBef>
                <a:spcPts val="500"/>
              </a:spcBef>
              <a:spcAft>
                <a:spcPts val="0"/>
              </a:spcAft>
              <a:buClr>
                <a:schemeClr val="dk1"/>
              </a:buClr>
              <a:buSzPts val="1400"/>
              <a:buNone/>
              <a:defRPr sz="1400"/>
            </a:lvl2pPr>
            <a:lvl3pPr indent="-228600" lvl="2" marL="1371600" rtl="0" algn="l">
              <a:lnSpc>
                <a:spcPct val="110000"/>
              </a:lnSpc>
              <a:spcBef>
                <a:spcPts val="500"/>
              </a:spcBef>
              <a:spcAft>
                <a:spcPts val="0"/>
              </a:spcAft>
              <a:buClr>
                <a:schemeClr val="dk1"/>
              </a:buClr>
              <a:buSzPts val="1200"/>
              <a:buNone/>
              <a:defRPr sz="1200"/>
            </a:lvl3pPr>
            <a:lvl4pPr indent="-228600" lvl="3" marL="1828800" rtl="0" algn="l">
              <a:lnSpc>
                <a:spcPct val="110000"/>
              </a:lnSpc>
              <a:spcBef>
                <a:spcPts val="500"/>
              </a:spcBef>
              <a:spcAft>
                <a:spcPts val="0"/>
              </a:spcAft>
              <a:buClr>
                <a:schemeClr val="dk1"/>
              </a:buClr>
              <a:buSzPts val="1000"/>
              <a:buNone/>
              <a:defRPr sz="1000"/>
            </a:lvl4pPr>
            <a:lvl5pPr indent="-228600" lvl="4" marL="2286000" rtl="0" algn="l">
              <a:lnSpc>
                <a:spcPct val="11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65" name="Google Shape;165;p21"/>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23" name="Shape 23"/>
        <p:cNvGrpSpPr/>
        <p:nvPr/>
      </p:nvGrpSpPr>
      <p:grpSpPr>
        <a:xfrm>
          <a:off x="0" y="0"/>
          <a:ext cx="0" cy="0"/>
          <a:chOff x="0" y="0"/>
          <a:chExt cx="0" cy="0"/>
        </a:xfrm>
      </p:grpSpPr>
      <p:sp>
        <p:nvSpPr>
          <p:cNvPr id="24" name="Google Shape;24;p3"/>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5" name="Google Shape;25;p3"/>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6" name="Google Shape;26;p3"/>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7" name="Google Shape;27;p3"/>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8" name="Google Shape;28;p3"/>
          <p:cNvSpPr txBox="1"/>
          <p:nvPr>
            <p:ph idx="1" type="body"/>
          </p:nvPr>
        </p:nvSpPr>
        <p:spPr>
          <a:xfrm>
            <a:off x="1115568" y="2478024"/>
            <a:ext cx="101682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29" name="Google Shape;29;p3"/>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0" name="Google Shape;30;p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1" name="Google Shape;31;p3"/>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b="0" i="0" sz="1800" u="none" cap="none" strike="noStrike">
                <a:solidFill>
                  <a:schemeClr val="dk1"/>
                </a:solidFill>
                <a:latin typeface="Arial"/>
                <a:ea typeface="Arial"/>
                <a:cs typeface="Arial"/>
                <a:sym typeface="Arial"/>
              </a:defRPr>
            </a:lvl1pPr>
            <a:lvl2pPr indent="0" lvl="1" marL="0" rtl="0" algn="r">
              <a:spcBef>
                <a:spcPts val="0"/>
              </a:spcBef>
              <a:buNone/>
              <a:defRPr b="0" i="0" sz="1800" u="none" cap="none" strike="noStrike">
                <a:solidFill>
                  <a:schemeClr val="dk1"/>
                </a:solidFill>
                <a:latin typeface="Arial"/>
                <a:ea typeface="Arial"/>
                <a:cs typeface="Arial"/>
                <a:sym typeface="Arial"/>
              </a:defRPr>
            </a:lvl2pPr>
            <a:lvl3pPr indent="0" lvl="2" marL="0" rtl="0" algn="r">
              <a:spcBef>
                <a:spcPts val="0"/>
              </a:spcBef>
              <a:buNone/>
              <a:defRPr b="0" i="0" sz="1800" u="none" cap="none" strike="noStrike">
                <a:solidFill>
                  <a:schemeClr val="dk1"/>
                </a:solidFill>
                <a:latin typeface="Arial"/>
                <a:ea typeface="Arial"/>
                <a:cs typeface="Arial"/>
                <a:sym typeface="Arial"/>
              </a:defRPr>
            </a:lvl3pPr>
            <a:lvl4pPr indent="0" lvl="3" marL="0" rtl="0" algn="r">
              <a:spcBef>
                <a:spcPts val="0"/>
              </a:spcBef>
              <a:buNone/>
              <a:defRPr b="0" i="0" sz="1800" u="none" cap="none" strike="noStrike">
                <a:solidFill>
                  <a:schemeClr val="dk1"/>
                </a:solidFill>
                <a:latin typeface="Arial"/>
                <a:ea typeface="Arial"/>
                <a:cs typeface="Arial"/>
                <a:sym typeface="Arial"/>
              </a:defRPr>
            </a:lvl4pPr>
            <a:lvl5pPr indent="0" lvl="4" marL="0" rtl="0" algn="r">
              <a:spcBef>
                <a:spcPts val="0"/>
              </a:spcBef>
              <a:buNone/>
              <a:defRPr b="0" i="0" sz="1800" u="none" cap="none" strike="noStrike">
                <a:solidFill>
                  <a:schemeClr val="dk1"/>
                </a:solidFill>
                <a:latin typeface="Arial"/>
                <a:ea typeface="Arial"/>
                <a:cs typeface="Arial"/>
                <a:sym typeface="Arial"/>
              </a:defRPr>
            </a:lvl5pPr>
            <a:lvl6pPr indent="0" lvl="5" marL="0" rtl="0" algn="r">
              <a:spcBef>
                <a:spcPts val="0"/>
              </a:spcBef>
              <a:buNone/>
              <a:defRPr b="0" i="0" sz="1800" u="none" cap="none" strike="noStrike">
                <a:solidFill>
                  <a:schemeClr val="dk1"/>
                </a:solidFill>
                <a:latin typeface="Arial"/>
                <a:ea typeface="Arial"/>
                <a:cs typeface="Arial"/>
                <a:sym typeface="Arial"/>
              </a:defRPr>
            </a:lvl6pPr>
            <a:lvl7pPr indent="0" lvl="6" marL="0" rtl="0" algn="r">
              <a:spcBef>
                <a:spcPts val="0"/>
              </a:spcBef>
              <a:buNone/>
              <a:defRPr b="0" i="0" sz="1800" u="none" cap="none" strike="noStrike">
                <a:solidFill>
                  <a:schemeClr val="dk1"/>
                </a:solidFill>
                <a:latin typeface="Arial"/>
                <a:ea typeface="Arial"/>
                <a:cs typeface="Arial"/>
                <a:sym typeface="Arial"/>
              </a:defRPr>
            </a:lvl7pPr>
            <a:lvl8pPr indent="0" lvl="7" marL="0" rtl="0" algn="r">
              <a:spcBef>
                <a:spcPts val="0"/>
              </a:spcBef>
              <a:buNone/>
              <a:defRPr b="0" i="0" sz="1800" u="none" cap="none" strike="noStrike">
                <a:solidFill>
                  <a:schemeClr val="dk1"/>
                </a:solidFill>
                <a:latin typeface="Arial"/>
                <a:ea typeface="Arial"/>
                <a:cs typeface="Arial"/>
                <a:sym typeface="Arial"/>
              </a:defRPr>
            </a:lvl8pPr>
            <a:lvl9pPr indent="0" lvl="8" marL="0" rtl="0" algn="r">
              <a:spcBef>
                <a:spcPts val="0"/>
              </a:spcBef>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66" name="Shape 166"/>
        <p:cNvGrpSpPr/>
        <p:nvPr/>
      </p:nvGrpSpPr>
      <p:grpSpPr>
        <a:xfrm>
          <a:off x="0" y="0"/>
          <a:ext cx="0" cy="0"/>
          <a:chOff x="0" y="0"/>
          <a:chExt cx="0" cy="0"/>
        </a:xfrm>
      </p:grpSpPr>
      <p:sp>
        <p:nvSpPr>
          <p:cNvPr id="167" name="Google Shape;167;p22"/>
          <p:cNvSpPr/>
          <p:nvPr/>
        </p:nvSpPr>
        <p:spPr>
          <a:xfrm>
            <a:off x="558210" y="1162033"/>
            <a:ext cx="3740700" cy="46434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8" name="Google Shape;168;p22"/>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69" name="Google Shape;169;p22"/>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0" name="Google Shape;170;p22"/>
          <p:cNvSpPr/>
          <p:nvPr>
            <p:ph idx="2" type="pic"/>
          </p:nvPr>
        </p:nvSpPr>
        <p:spPr>
          <a:xfrm>
            <a:off x="4965192" y="1161288"/>
            <a:ext cx="6729900" cy="4645200"/>
          </a:xfrm>
          <a:prstGeom prst="rect">
            <a:avLst/>
          </a:prstGeom>
          <a:noFill/>
          <a:ln>
            <a:noFill/>
          </a:ln>
        </p:spPr>
      </p:sp>
      <p:sp>
        <p:nvSpPr>
          <p:cNvPr id="171" name="Google Shape;171;p22"/>
          <p:cNvSpPr txBox="1"/>
          <p:nvPr>
            <p:ph idx="1" type="body"/>
          </p:nvPr>
        </p:nvSpPr>
        <p:spPr>
          <a:xfrm>
            <a:off x="868680" y="3438144"/>
            <a:ext cx="3099900" cy="20574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1800"/>
              <a:buNone/>
              <a:defRPr sz="1800"/>
            </a:lvl1pPr>
            <a:lvl2pPr indent="-228600" lvl="1" marL="914400" rtl="0" algn="l">
              <a:lnSpc>
                <a:spcPct val="110000"/>
              </a:lnSpc>
              <a:spcBef>
                <a:spcPts val="500"/>
              </a:spcBef>
              <a:spcAft>
                <a:spcPts val="0"/>
              </a:spcAft>
              <a:buClr>
                <a:schemeClr val="dk1"/>
              </a:buClr>
              <a:buSzPts val="1400"/>
              <a:buNone/>
              <a:defRPr sz="1400"/>
            </a:lvl2pPr>
            <a:lvl3pPr indent="-228600" lvl="2" marL="1371600" rtl="0" algn="l">
              <a:lnSpc>
                <a:spcPct val="110000"/>
              </a:lnSpc>
              <a:spcBef>
                <a:spcPts val="500"/>
              </a:spcBef>
              <a:spcAft>
                <a:spcPts val="0"/>
              </a:spcAft>
              <a:buClr>
                <a:schemeClr val="dk1"/>
              </a:buClr>
              <a:buSzPts val="1200"/>
              <a:buNone/>
              <a:defRPr sz="1200"/>
            </a:lvl3pPr>
            <a:lvl4pPr indent="-228600" lvl="3" marL="1828800" rtl="0" algn="l">
              <a:lnSpc>
                <a:spcPct val="110000"/>
              </a:lnSpc>
              <a:spcBef>
                <a:spcPts val="500"/>
              </a:spcBef>
              <a:spcAft>
                <a:spcPts val="0"/>
              </a:spcAft>
              <a:buClr>
                <a:schemeClr val="dk1"/>
              </a:buClr>
              <a:buSzPts val="1000"/>
              <a:buNone/>
              <a:defRPr sz="1000"/>
            </a:lvl4pPr>
            <a:lvl5pPr indent="-228600" lvl="4" marL="2286000" rtl="0" algn="l">
              <a:lnSpc>
                <a:spcPct val="11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172" name="Google Shape;172;p22"/>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73" name="Shape 173"/>
        <p:cNvGrpSpPr/>
        <p:nvPr/>
      </p:nvGrpSpPr>
      <p:grpSpPr>
        <a:xfrm>
          <a:off x="0" y="0"/>
          <a:ext cx="0" cy="0"/>
          <a:chOff x="0" y="0"/>
          <a:chExt cx="0" cy="0"/>
        </a:xfrm>
      </p:grpSpPr>
      <p:sp>
        <p:nvSpPr>
          <p:cNvPr id="174" name="Google Shape;174;p2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5" name="Google Shape;175;p23"/>
          <p:cNvSpPr txBox="1"/>
          <p:nvPr>
            <p:ph idx="1" type="body"/>
          </p:nvPr>
        </p:nvSpPr>
        <p:spPr>
          <a:xfrm rot="5400000">
            <a:off x="3920400" y="-1256575"/>
            <a:ext cx="4351200" cy="105156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76" name="Google Shape;176;p23"/>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77" name="Shape 177"/>
        <p:cNvGrpSpPr/>
        <p:nvPr/>
      </p:nvGrpSpPr>
      <p:grpSpPr>
        <a:xfrm>
          <a:off x="0" y="0"/>
          <a:ext cx="0" cy="0"/>
          <a:chOff x="0" y="0"/>
          <a:chExt cx="0" cy="0"/>
        </a:xfrm>
      </p:grpSpPr>
      <p:sp>
        <p:nvSpPr>
          <p:cNvPr id="178" name="Google Shape;178;p24"/>
          <p:cNvSpPr txBox="1"/>
          <p:nvPr>
            <p:ph type="title"/>
          </p:nvPr>
        </p:nvSpPr>
        <p:spPr>
          <a:xfrm rot="5400000">
            <a:off x="7133400" y="1956625"/>
            <a:ext cx="5811900" cy="26289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79" name="Google Shape;179;p24"/>
          <p:cNvSpPr txBox="1"/>
          <p:nvPr>
            <p:ph idx="1" type="body"/>
          </p:nvPr>
        </p:nvSpPr>
        <p:spPr>
          <a:xfrm rot="5400000">
            <a:off x="1799400" y="-596075"/>
            <a:ext cx="5811900" cy="77343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80" name="Google Shape;180;p24"/>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2" name="Shape 32"/>
        <p:cNvGrpSpPr/>
        <p:nvPr/>
      </p:nvGrpSpPr>
      <p:grpSpPr>
        <a:xfrm>
          <a:off x="0" y="0"/>
          <a:ext cx="0" cy="0"/>
          <a:chOff x="0" y="0"/>
          <a:chExt cx="0" cy="0"/>
        </a:xfrm>
      </p:grpSpPr>
      <p:sp>
        <p:nvSpPr>
          <p:cNvPr id="33" name="Google Shape;33;p4"/>
          <p:cNvSpPr/>
          <p:nvPr/>
        </p:nvSpPr>
        <p:spPr>
          <a:xfrm>
            <a:off x="665853" y="1533525"/>
            <a:ext cx="10917000" cy="37911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CBD2C7">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4" name="Google Shape;34;p4"/>
          <p:cNvSpPr/>
          <p:nvPr/>
        </p:nvSpPr>
        <p:spPr>
          <a:xfrm>
            <a:off x="609084" y="2971798"/>
            <a:ext cx="128100" cy="914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5" name="Google Shape;35;p4"/>
          <p:cNvSpPr txBox="1"/>
          <p:nvPr>
            <p:ph type="title"/>
          </p:nvPr>
        </p:nvSpPr>
        <p:spPr>
          <a:xfrm>
            <a:off x="1078992" y="1938528"/>
            <a:ext cx="10177200" cy="29901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5400"/>
              <a:buFont typeface="Arial"/>
              <a:buNone/>
              <a:defRPr sz="5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36" name="Google Shape;36;p4"/>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7" name="Google Shape;37;p4"/>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38" name="Google Shape;38;p4"/>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9" name="Shape 39"/>
        <p:cNvGrpSpPr/>
        <p:nvPr/>
      </p:nvGrpSpPr>
      <p:grpSpPr>
        <a:xfrm>
          <a:off x="0" y="0"/>
          <a:ext cx="0" cy="0"/>
          <a:chOff x="0" y="0"/>
          <a:chExt cx="0" cy="0"/>
        </a:xfrm>
      </p:grpSpPr>
      <p:sp>
        <p:nvSpPr>
          <p:cNvPr id="40" name="Google Shape;40;p5"/>
          <p:cNvSpPr/>
          <p:nvPr/>
        </p:nvSpPr>
        <p:spPr>
          <a:xfrm>
            <a:off x="558210" y="4981421"/>
            <a:ext cx="11135100" cy="8229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1" name="Google Shape;41;p5"/>
          <p:cNvSpPr/>
          <p:nvPr/>
        </p:nvSpPr>
        <p:spPr>
          <a:xfrm>
            <a:off x="498834" y="5118581"/>
            <a:ext cx="146400" cy="5487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2" name="Google Shape;42;p5"/>
          <p:cNvSpPr txBox="1"/>
          <p:nvPr>
            <p:ph type="title"/>
          </p:nvPr>
        </p:nvSpPr>
        <p:spPr>
          <a:xfrm>
            <a:off x="557784" y="640080"/>
            <a:ext cx="10890600" cy="4114800"/>
          </a:xfrm>
          <a:prstGeom prst="rect">
            <a:avLst/>
          </a:prstGeom>
          <a:noFill/>
          <a:ln>
            <a:noFill/>
          </a:ln>
        </p:spPr>
        <p:txBody>
          <a:bodyPr anchorCtr="0" anchor="b" bIns="45700" lIns="91425" spcFirstLastPara="1" rIns="91425" wrap="square" tIns="45700">
            <a:normAutofit/>
          </a:bodyPr>
          <a:lstStyle>
            <a:lvl1pPr lvl="0" rtl="0" algn="l">
              <a:lnSpc>
                <a:spcPct val="90000"/>
              </a:lnSpc>
              <a:spcBef>
                <a:spcPts val="0"/>
              </a:spcBef>
              <a:spcAft>
                <a:spcPts val="0"/>
              </a:spcAft>
              <a:buClr>
                <a:schemeClr val="dk1"/>
              </a:buClr>
              <a:buSzPts val="6600"/>
              <a:buFont typeface="Arial"/>
              <a:buNone/>
              <a:defRPr sz="66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3" name="Google Shape;43;p5"/>
          <p:cNvSpPr txBox="1"/>
          <p:nvPr>
            <p:ph idx="1" type="body"/>
          </p:nvPr>
        </p:nvSpPr>
        <p:spPr>
          <a:xfrm>
            <a:off x="841248" y="5102352"/>
            <a:ext cx="10607100" cy="585300"/>
          </a:xfrm>
          <a:prstGeom prst="rect">
            <a:avLst/>
          </a:prstGeom>
          <a:noFill/>
          <a:ln>
            <a:noFill/>
          </a:ln>
        </p:spPr>
        <p:txBody>
          <a:bodyPr anchorCtr="0" anchor="ctr"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000"/>
              <a:buNone/>
              <a:defRPr sz="2000">
                <a:solidFill>
                  <a:schemeClr val="dk1"/>
                </a:solidFill>
              </a:defRPr>
            </a:lvl1pPr>
            <a:lvl2pPr indent="-228600" lvl="1" marL="914400" rtl="0" algn="l">
              <a:lnSpc>
                <a:spcPct val="110000"/>
              </a:lnSpc>
              <a:spcBef>
                <a:spcPts val="500"/>
              </a:spcBef>
              <a:spcAft>
                <a:spcPts val="0"/>
              </a:spcAft>
              <a:buClr>
                <a:srgbClr val="888888"/>
              </a:buClr>
              <a:buSzPts val="2000"/>
              <a:buNone/>
              <a:defRPr sz="2000">
                <a:solidFill>
                  <a:srgbClr val="888888"/>
                </a:solidFill>
              </a:defRPr>
            </a:lvl2pPr>
            <a:lvl3pPr indent="-228600" lvl="2" marL="1371600" rtl="0" algn="l">
              <a:lnSpc>
                <a:spcPct val="110000"/>
              </a:lnSpc>
              <a:spcBef>
                <a:spcPts val="500"/>
              </a:spcBef>
              <a:spcAft>
                <a:spcPts val="0"/>
              </a:spcAft>
              <a:buClr>
                <a:srgbClr val="888888"/>
              </a:buClr>
              <a:buSzPts val="1800"/>
              <a:buNone/>
              <a:defRPr sz="1800">
                <a:solidFill>
                  <a:srgbClr val="888888"/>
                </a:solidFill>
              </a:defRPr>
            </a:lvl3pPr>
            <a:lvl4pPr indent="-228600" lvl="3" marL="1828800" rtl="0" algn="l">
              <a:lnSpc>
                <a:spcPct val="110000"/>
              </a:lnSpc>
              <a:spcBef>
                <a:spcPts val="500"/>
              </a:spcBef>
              <a:spcAft>
                <a:spcPts val="0"/>
              </a:spcAft>
              <a:buClr>
                <a:srgbClr val="888888"/>
              </a:buClr>
              <a:buSzPts val="1600"/>
              <a:buNone/>
              <a:defRPr sz="1600">
                <a:solidFill>
                  <a:srgbClr val="888888"/>
                </a:solidFill>
              </a:defRPr>
            </a:lvl4pPr>
            <a:lvl5pPr indent="-228600" lvl="4" marL="2286000" rtl="0" algn="l">
              <a:lnSpc>
                <a:spcPct val="110000"/>
              </a:lnSpc>
              <a:spcBef>
                <a:spcPts val="500"/>
              </a:spcBef>
              <a:spcAft>
                <a:spcPts val="0"/>
              </a:spcAft>
              <a:buClr>
                <a:srgbClr val="888888"/>
              </a:buClr>
              <a:buSzPts val="1600"/>
              <a:buNone/>
              <a:defRPr sz="1600">
                <a:solidFill>
                  <a:srgbClr val="888888"/>
                </a:solidFill>
              </a:defRPr>
            </a:lvl5pPr>
            <a:lvl6pPr indent="-228600" lvl="5" marL="2743200" rtl="0" algn="l">
              <a:lnSpc>
                <a:spcPct val="90000"/>
              </a:lnSpc>
              <a:spcBef>
                <a:spcPts val="500"/>
              </a:spcBef>
              <a:spcAft>
                <a:spcPts val="0"/>
              </a:spcAft>
              <a:buClr>
                <a:srgbClr val="888888"/>
              </a:buClr>
              <a:buSzPts val="1600"/>
              <a:buNone/>
              <a:defRPr sz="1600">
                <a:solidFill>
                  <a:srgbClr val="888888"/>
                </a:solidFill>
              </a:defRPr>
            </a:lvl6pPr>
            <a:lvl7pPr indent="-228600" lvl="6" marL="3200400" rtl="0" algn="l">
              <a:lnSpc>
                <a:spcPct val="90000"/>
              </a:lnSpc>
              <a:spcBef>
                <a:spcPts val="500"/>
              </a:spcBef>
              <a:spcAft>
                <a:spcPts val="0"/>
              </a:spcAft>
              <a:buClr>
                <a:srgbClr val="888888"/>
              </a:buClr>
              <a:buSzPts val="1600"/>
              <a:buNone/>
              <a:defRPr sz="1600">
                <a:solidFill>
                  <a:srgbClr val="888888"/>
                </a:solidFill>
              </a:defRPr>
            </a:lvl7pPr>
            <a:lvl8pPr indent="-228600" lvl="7" marL="3657600" rtl="0" algn="l">
              <a:lnSpc>
                <a:spcPct val="90000"/>
              </a:lnSpc>
              <a:spcBef>
                <a:spcPts val="500"/>
              </a:spcBef>
              <a:spcAft>
                <a:spcPts val="0"/>
              </a:spcAft>
              <a:buClr>
                <a:srgbClr val="888888"/>
              </a:buClr>
              <a:buSzPts val="1600"/>
              <a:buNone/>
              <a:defRPr sz="1600">
                <a:solidFill>
                  <a:srgbClr val="888888"/>
                </a:solidFill>
              </a:defRPr>
            </a:lvl8pPr>
            <a:lvl9pPr indent="-228600" lvl="8" marL="4114800" rtl="0" algn="l">
              <a:lnSpc>
                <a:spcPct val="90000"/>
              </a:lnSpc>
              <a:spcBef>
                <a:spcPts val="500"/>
              </a:spcBef>
              <a:spcAft>
                <a:spcPts val="0"/>
              </a:spcAft>
              <a:buClr>
                <a:srgbClr val="888888"/>
              </a:buClr>
              <a:buSzPts val="1600"/>
              <a:buNone/>
              <a:defRPr sz="1600">
                <a:solidFill>
                  <a:srgbClr val="888888"/>
                </a:solidFill>
              </a:defRPr>
            </a:lvl9pPr>
          </a:lstStyle>
          <a:p/>
        </p:txBody>
      </p:sp>
      <p:sp>
        <p:nvSpPr>
          <p:cNvPr id="44" name="Google Shape;44;p5"/>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5" name="Google Shape;45;p5"/>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46" name="Google Shape;46;p5"/>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47" name="Shape 47"/>
        <p:cNvGrpSpPr/>
        <p:nvPr/>
      </p:nvGrpSpPr>
      <p:grpSpPr>
        <a:xfrm>
          <a:off x="0" y="0"/>
          <a:ext cx="0" cy="0"/>
          <a:chOff x="0" y="0"/>
          <a:chExt cx="0" cy="0"/>
        </a:xfrm>
      </p:grpSpPr>
      <p:sp>
        <p:nvSpPr>
          <p:cNvPr id="48" name="Google Shape;48;p6"/>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9" name="Google Shape;49;p6"/>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0" name="Google Shape;50;p6"/>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1" name="Google Shape;51;p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2" name="Google Shape;52;p6"/>
          <p:cNvSpPr txBox="1"/>
          <p:nvPr>
            <p:ph idx="1" type="body"/>
          </p:nvPr>
        </p:nvSpPr>
        <p:spPr>
          <a:xfrm>
            <a:off x="1115568" y="2478024"/>
            <a:ext cx="49377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3" name="Google Shape;53;p6"/>
          <p:cNvSpPr txBox="1"/>
          <p:nvPr>
            <p:ph idx="2" type="body"/>
          </p:nvPr>
        </p:nvSpPr>
        <p:spPr>
          <a:xfrm>
            <a:off x="6345936" y="2478024"/>
            <a:ext cx="4937700" cy="3694200"/>
          </a:xfrm>
          <a:prstGeom prst="rect">
            <a:avLst/>
          </a:prstGeom>
          <a:noFill/>
          <a:ln>
            <a:noFill/>
          </a:ln>
        </p:spPr>
        <p:txBody>
          <a:bodyPr anchorCtr="0" anchor="t" bIns="45700" lIns="91425" spcFirstLastPara="1" rIns="91425" wrap="square" tIns="45700">
            <a:normAutofit/>
          </a:bodyPr>
          <a:lstStyle>
            <a:lvl1pPr indent="-342900" lvl="0" marL="457200" rtl="0" algn="l">
              <a:lnSpc>
                <a:spcPct val="110000"/>
              </a:lnSpc>
              <a:spcBef>
                <a:spcPts val="1000"/>
              </a:spcBef>
              <a:spcAft>
                <a:spcPts val="0"/>
              </a:spcAft>
              <a:buClr>
                <a:schemeClr val="dk1"/>
              </a:buClr>
              <a:buSzPts val="1800"/>
              <a:buChar char="•"/>
              <a:defRPr/>
            </a:lvl1pPr>
            <a:lvl2pPr indent="-342900" lvl="1" marL="914400" rtl="0" algn="l">
              <a:lnSpc>
                <a:spcPct val="110000"/>
              </a:lnSpc>
              <a:spcBef>
                <a:spcPts val="500"/>
              </a:spcBef>
              <a:spcAft>
                <a:spcPts val="0"/>
              </a:spcAft>
              <a:buClr>
                <a:schemeClr val="dk1"/>
              </a:buClr>
              <a:buSzPts val="1800"/>
              <a:buChar char="•"/>
              <a:defRPr/>
            </a:lvl2pPr>
            <a:lvl3pPr indent="-342900" lvl="2" marL="1371600" rtl="0" algn="l">
              <a:lnSpc>
                <a:spcPct val="110000"/>
              </a:lnSpc>
              <a:spcBef>
                <a:spcPts val="500"/>
              </a:spcBef>
              <a:spcAft>
                <a:spcPts val="0"/>
              </a:spcAft>
              <a:buClr>
                <a:schemeClr val="dk1"/>
              </a:buClr>
              <a:buSzPts val="1800"/>
              <a:buChar char="•"/>
              <a:defRPr/>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54" name="Google Shape;54;p6"/>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5" name="Google Shape;55;p6"/>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56" name="Google Shape;56;p6"/>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57" name="Shape 57"/>
        <p:cNvGrpSpPr/>
        <p:nvPr/>
      </p:nvGrpSpPr>
      <p:grpSpPr>
        <a:xfrm>
          <a:off x="0" y="0"/>
          <a:ext cx="0" cy="0"/>
          <a:chOff x="0" y="0"/>
          <a:chExt cx="0" cy="0"/>
        </a:xfrm>
      </p:grpSpPr>
      <p:sp>
        <p:nvSpPr>
          <p:cNvPr id="58" name="Google Shape;58;p7"/>
          <p:cNvSpPr/>
          <p:nvPr/>
        </p:nvSpPr>
        <p:spPr>
          <a:xfrm>
            <a:off x="558209" y="0"/>
            <a:ext cx="11167500" cy="2018700"/>
          </a:xfrm>
          <a:prstGeom prst="rect">
            <a:avLst/>
          </a:prstGeom>
          <a:solidFill>
            <a:schemeClr val="lt1"/>
          </a:solidFill>
          <a:ln cap="flat" cmpd="sng" w="9525">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9" name="Google Shape;59;p7"/>
          <p:cNvSpPr/>
          <p:nvPr/>
        </p:nvSpPr>
        <p:spPr>
          <a:xfrm>
            <a:off x="566928" y="0"/>
            <a:ext cx="11155800" cy="20118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0" name="Google Shape;60;p7"/>
          <p:cNvSpPr/>
          <p:nvPr/>
        </p:nvSpPr>
        <p:spPr>
          <a:xfrm>
            <a:off x="498834" y="787352"/>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 name="Google Shape;61;p7"/>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lvl1pPr lvl="0" rtl="0" algn="l">
              <a:lnSpc>
                <a:spcPct val="90000"/>
              </a:lnSpc>
              <a:spcBef>
                <a:spcPts val="0"/>
              </a:spcBef>
              <a:spcAft>
                <a:spcPts val="0"/>
              </a:spcAft>
              <a:buClr>
                <a:schemeClr val="dk1"/>
              </a:buClr>
              <a:buSzPts val="4000"/>
              <a:buFont typeface="Arial"/>
              <a:buNone/>
              <a:defRPr sz="40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62" name="Google Shape;62;p7"/>
          <p:cNvSpPr txBox="1"/>
          <p:nvPr>
            <p:ph idx="1" type="body"/>
          </p:nvPr>
        </p:nvSpPr>
        <p:spPr>
          <a:xfrm>
            <a:off x="1115568" y="2372650"/>
            <a:ext cx="4937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400"/>
              <a:buNone/>
              <a:defRPr b="1" sz="2400" cap="none"/>
            </a:lvl1pPr>
            <a:lvl2pPr indent="-228600" lvl="1" marL="914400" rtl="0" algn="l">
              <a:lnSpc>
                <a:spcPct val="110000"/>
              </a:lnSpc>
              <a:spcBef>
                <a:spcPts val="500"/>
              </a:spcBef>
              <a:spcAft>
                <a:spcPts val="0"/>
              </a:spcAft>
              <a:buClr>
                <a:schemeClr val="dk1"/>
              </a:buClr>
              <a:buSzPts val="2000"/>
              <a:buNone/>
              <a:defRPr b="1" sz="2000"/>
            </a:lvl2pPr>
            <a:lvl3pPr indent="-228600" lvl="2" marL="1371600" rtl="0" algn="l">
              <a:lnSpc>
                <a:spcPct val="110000"/>
              </a:lnSpc>
              <a:spcBef>
                <a:spcPts val="500"/>
              </a:spcBef>
              <a:spcAft>
                <a:spcPts val="0"/>
              </a:spcAft>
              <a:buClr>
                <a:schemeClr val="dk1"/>
              </a:buClr>
              <a:buSzPts val="1800"/>
              <a:buNone/>
              <a:defRPr b="1" sz="1800"/>
            </a:lvl3pPr>
            <a:lvl4pPr indent="-228600" lvl="3" marL="1828800" rtl="0" algn="l">
              <a:lnSpc>
                <a:spcPct val="110000"/>
              </a:lnSpc>
              <a:spcBef>
                <a:spcPts val="500"/>
              </a:spcBef>
              <a:spcAft>
                <a:spcPts val="0"/>
              </a:spcAft>
              <a:buClr>
                <a:schemeClr val="dk1"/>
              </a:buClr>
              <a:buSzPts val="1600"/>
              <a:buNone/>
              <a:defRPr b="1" sz="1600"/>
            </a:lvl4pPr>
            <a:lvl5pPr indent="-228600" lvl="4" marL="2286000" rtl="0" algn="l">
              <a:lnSpc>
                <a:spcPct val="11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3" name="Google Shape;63;p7"/>
          <p:cNvSpPr txBox="1"/>
          <p:nvPr>
            <p:ph idx="2" type="body"/>
          </p:nvPr>
        </p:nvSpPr>
        <p:spPr>
          <a:xfrm>
            <a:off x="1115568" y="3203688"/>
            <a:ext cx="4937700" cy="2968500"/>
          </a:xfrm>
          <a:prstGeom prst="rect">
            <a:avLst/>
          </a:prstGeom>
          <a:noFill/>
          <a:ln>
            <a:noFill/>
          </a:ln>
        </p:spPr>
        <p:txBody>
          <a:bodyPr anchorCtr="0" anchor="t" bIns="45700" lIns="91425" spcFirstLastPara="1" rIns="91425" wrap="square" tIns="45700">
            <a:normAutofit/>
          </a:bodyPr>
          <a:lstStyle>
            <a:lvl1pPr indent="-381000" lvl="0" marL="457200" rtl="0" algn="l">
              <a:lnSpc>
                <a:spcPct val="110000"/>
              </a:lnSpc>
              <a:spcBef>
                <a:spcPts val="1000"/>
              </a:spcBef>
              <a:spcAft>
                <a:spcPts val="0"/>
              </a:spcAft>
              <a:buClr>
                <a:schemeClr val="dk1"/>
              </a:buClr>
              <a:buSzPts val="2400"/>
              <a:buChar char="•"/>
              <a:defRPr sz="2400"/>
            </a:lvl1pPr>
            <a:lvl2pPr indent="-355600" lvl="1" marL="914400" rtl="0" algn="l">
              <a:lnSpc>
                <a:spcPct val="110000"/>
              </a:lnSpc>
              <a:spcBef>
                <a:spcPts val="500"/>
              </a:spcBef>
              <a:spcAft>
                <a:spcPts val="0"/>
              </a:spcAft>
              <a:buClr>
                <a:schemeClr val="dk1"/>
              </a:buClr>
              <a:buSzPts val="2000"/>
              <a:buChar char="•"/>
              <a:defRPr sz="2000"/>
            </a:lvl2pPr>
            <a:lvl3pPr indent="-342900" lvl="2" marL="1371600" rtl="0" algn="l">
              <a:lnSpc>
                <a:spcPct val="110000"/>
              </a:lnSpc>
              <a:spcBef>
                <a:spcPts val="500"/>
              </a:spcBef>
              <a:spcAft>
                <a:spcPts val="0"/>
              </a:spcAft>
              <a:buClr>
                <a:schemeClr val="dk1"/>
              </a:buClr>
              <a:buSzPts val="1800"/>
              <a:buChar char="•"/>
              <a:defRPr sz="1800"/>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4" name="Google Shape;64;p7"/>
          <p:cNvSpPr txBox="1"/>
          <p:nvPr>
            <p:ph idx="3" type="body"/>
          </p:nvPr>
        </p:nvSpPr>
        <p:spPr>
          <a:xfrm>
            <a:off x="6345936" y="2372650"/>
            <a:ext cx="4937700" cy="823800"/>
          </a:xfrm>
          <a:prstGeom prst="rect">
            <a:avLst/>
          </a:prstGeom>
          <a:noFill/>
          <a:ln>
            <a:noFill/>
          </a:ln>
        </p:spPr>
        <p:txBody>
          <a:bodyPr anchorCtr="0" anchor="b"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2400"/>
              <a:buNone/>
              <a:defRPr b="1" sz="2400" cap="none"/>
            </a:lvl1pPr>
            <a:lvl2pPr indent="-228600" lvl="1" marL="914400" rtl="0" algn="l">
              <a:lnSpc>
                <a:spcPct val="110000"/>
              </a:lnSpc>
              <a:spcBef>
                <a:spcPts val="500"/>
              </a:spcBef>
              <a:spcAft>
                <a:spcPts val="0"/>
              </a:spcAft>
              <a:buClr>
                <a:schemeClr val="dk1"/>
              </a:buClr>
              <a:buSzPts val="2000"/>
              <a:buNone/>
              <a:defRPr b="1" sz="2000"/>
            </a:lvl2pPr>
            <a:lvl3pPr indent="-228600" lvl="2" marL="1371600" rtl="0" algn="l">
              <a:lnSpc>
                <a:spcPct val="110000"/>
              </a:lnSpc>
              <a:spcBef>
                <a:spcPts val="500"/>
              </a:spcBef>
              <a:spcAft>
                <a:spcPts val="0"/>
              </a:spcAft>
              <a:buClr>
                <a:schemeClr val="dk1"/>
              </a:buClr>
              <a:buSzPts val="1800"/>
              <a:buNone/>
              <a:defRPr b="1" sz="1800"/>
            </a:lvl3pPr>
            <a:lvl4pPr indent="-228600" lvl="3" marL="1828800" rtl="0" algn="l">
              <a:lnSpc>
                <a:spcPct val="110000"/>
              </a:lnSpc>
              <a:spcBef>
                <a:spcPts val="500"/>
              </a:spcBef>
              <a:spcAft>
                <a:spcPts val="0"/>
              </a:spcAft>
              <a:buClr>
                <a:schemeClr val="dk1"/>
              </a:buClr>
              <a:buSzPts val="1600"/>
              <a:buNone/>
              <a:defRPr b="1" sz="1600"/>
            </a:lvl4pPr>
            <a:lvl5pPr indent="-228600" lvl="4" marL="2286000" rtl="0" algn="l">
              <a:lnSpc>
                <a:spcPct val="110000"/>
              </a:lnSpc>
              <a:spcBef>
                <a:spcPts val="500"/>
              </a:spcBef>
              <a:spcAft>
                <a:spcPts val="0"/>
              </a:spcAft>
              <a:buClr>
                <a:schemeClr val="dk1"/>
              </a:buClr>
              <a:buSzPts val="1600"/>
              <a:buNone/>
              <a:defRPr b="1" sz="1600"/>
            </a:lvl5pPr>
            <a:lvl6pPr indent="-228600" lvl="5" marL="2743200" rtl="0" algn="l">
              <a:lnSpc>
                <a:spcPct val="90000"/>
              </a:lnSpc>
              <a:spcBef>
                <a:spcPts val="500"/>
              </a:spcBef>
              <a:spcAft>
                <a:spcPts val="0"/>
              </a:spcAft>
              <a:buClr>
                <a:schemeClr val="dk1"/>
              </a:buClr>
              <a:buSzPts val="1600"/>
              <a:buNone/>
              <a:defRPr b="1" sz="1600"/>
            </a:lvl6pPr>
            <a:lvl7pPr indent="-228600" lvl="6" marL="3200400" rtl="0" algn="l">
              <a:lnSpc>
                <a:spcPct val="90000"/>
              </a:lnSpc>
              <a:spcBef>
                <a:spcPts val="500"/>
              </a:spcBef>
              <a:spcAft>
                <a:spcPts val="0"/>
              </a:spcAft>
              <a:buClr>
                <a:schemeClr val="dk1"/>
              </a:buClr>
              <a:buSzPts val="1600"/>
              <a:buNone/>
              <a:defRPr b="1" sz="1600"/>
            </a:lvl7pPr>
            <a:lvl8pPr indent="-228600" lvl="7" marL="3657600" rtl="0" algn="l">
              <a:lnSpc>
                <a:spcPct val="90000"/>
              </a:lnSpc>
              <a:spcBef>
                <a:spcPts val="500"/>
              </a:spcBef>
              <a:spcAft>
                <a:spcPts val="0"/>
              </a:spcAft>
              <a:buClr>
                <a:schemeClr val="dk1"/>
              </a:buClr>
              <a:buSzPts val="1600"/>
              <a:buNone/>
              <a:defRPr b="1" sz="1600"/>
            </a:lvl8pPr>
            <a:lvl9pPr indent="-228600" lvl="8" marL="4114800" rtl="0" algn="l">
              <a:lnSpc>
                <a:spcPct val="90000"/>
              </a:lnSpc>
              <a:spcBef>
                <a:spcPts val="500"/>
              </a:spcBef>
              <a:spcAft>
                <a:spcPts val="0"/>
              </a:spcAft>
              <a:buClr>
                <a:schemeClr val="dk1"/>
              </a:buClr>
              <a:buSzPts val="1600"/>
              <a:buNone/>
              <a:defRPr b="1" sz="1600"/>
            </a:lvl9pPr>
          </a:lstStyle>
          <a:p/>
        </p:txBody>
      </p:sp>
      <p:sp>
        <p:nvSpPr>
          <p:cNvPr id="65" name="Google Shape;65;p7"/>
          <p:cNvSpPr txBox="1"/>
          <p:nvPr>
            <p:ph idx="4" type="body"/>
          </p:nvPr>
        </p:nvSpPr>
        <p:spPr>
          <a:xfrm>
            <a:off x="6345936" y="3203687"/>
            <a:ext cx="4937700" cy="2968500"/>
          </a:xfrm>
          <a:prstGeom prst="rect">
            <a:avLst/>
          </a:prstGeom>
          <a:noFill/>
          <a:ln>
            <a:noFill/>
          </a:ln>
        </p:spPr>
        <p:txBody>
          <a:bodyPr anchorCtr="0" anchor="t" bIns="45700" lIns="91425" spcFirstLastPara="1" rIns="91425" wrap="square" tIns="45700">
            <a:normAutofit/>
          </a:bodyPr>
          <a:lstStyle>
            <a:lvl1pPr indent="-381000" lvl="0" marL="457200" rtl="0" algn="l">
              <a:lnSpc>
                <a:spcPct val="110000"/>
              </a:lnSpc>
              <a:spcBef>
                <a:spcPts val="1000"/>
              </a:spcBef>
              <a:spcAft>
                <a:spcPts val="0"/>
              </a:spcAft>
              <a:buClr>
                <a:schemeClr val="dk1"/>
              </a:buClr>
              <a:buSzPts val="2400"/>
              <a:buChar char="•"/>
              <a:defRPr sz="2400"/>
            </a:lvl1pPr>
            <a:lvl2pPr indent="-355600" lvl="1" marL="914400" rtl="0" algn="l">
              <a:lnSpc>
                <a:spcPct val="110000"/>
              </a:lnSpc>
              <a:spcBef>
                <a:spcPts val="500"/>
              </a:spcBef>
              <a:spcAft>
                <a:spcPts val="0"/>
              </a:spcAft>
              <a:buClr>
                <a:schemeClr val="dk1"/>
              </a:buClr>
              <a:buSzPts val="2000"/>
              <a:buChar char="•"/>
              <a:defRPr sz="2000"/>
            </a:lvl2pPr>
            <a:lvl3pPr indent="-342900" lvl="2" marL="1371600" rtl="0" algn="l">
              <a:lnSpc>
                <a:spcPct val="110000"/>
              </a:lnSpc>
              <a:spcBef>
                <a:spcPts val="500"/>
              </a:spcBef>
              <a:spcAft>
                <a:spcPts val="0"/>
              </a:spcAft>
              <a:buClr>
                <a:schemeClr val="dk1"/>
              </a:buClr>
              <a:buSzPts val="1800"/>
              <a:buChar char="•"/>
              <a:defRPr sz="1800"/>
            </a:lvl3pPr>
            <a:lvl4pPr indent="-342900" lvl="3" marL="1828800" rtl="0" algn="l">
              <a:lnSpc>
                <a:spcPct val="110000"/>
              </a:lnSpc>
              <a:spcBef>
                <a:spcPts val="500"/>
              </a:spcBef>
              <a:spcAft>
                <a:spcPts val="0"/>
              </a:spcAft>
              <a:buClr>
                <a:schemeClr val="dk1"/>
              </a:buClr>
              <a:buSzPts val="1800"/>
              <a:buChar char="•"/>
              <a:defRPr/>
            </a:lvl4pPr>
            <a:lvl5pPr indent="-342900" lvl="4" marL="2286000" rtl="0" algn="l">
              <a:lnSpc>
                <a:spcPct val="110000"/>
              </a:lnSpc>
              <a:spcBef>
                <a:spcPts val="5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6" name="Google Shape;66;p7"/>
          <p:cNvSpPr txBox="1"/>
          <p:nvPr>
            <p:ph idx="10" type="dt"/>
          </p:nvPr>
        </p:nvSpPr>
        <p:spPr>
          <a:xfrm>
            <a:off x="1115568"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7" name="Google Shape;67;p7"/>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68" name="Google Shape;68;p7"/>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9" name="Shape 69"/>
        <p:cNvGrpSpPr/>
        <p:nvPr/>
      </p:nvGrpSpPr>
      <p:grpSpPr>
        <a:xfrm>
          <a:off x="0" y="0"/>
          <a:ext cx="0" cy="0"/>
          <a:chOff x="0" y="0"/>
          <a:chExt cx="0" cy="0"/>
        </a:xfrm>
      </p:grpSpPr>
      <p:sp>
        <p:nvSpPr>
          <p:cNvPr id="70" name="Google Shape;70;p8"/>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1" name="Google Shape;71;p8"/>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72" name="Google Shape;72;p8"/>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73" name="Shape 73"/>
        <p:cNvGrpSpPr/>
        <p:nvPr/>
      </p:nvGrpSpPr>
      <p:grpSpPr>
        <a:xfrm>
          <a:off x="0" y="0"/>
          <a:ext cx="0" cy="0"/>
          <a:chOff x="0" y="0"/>
          <a:chExt cx="0" cy="0"/>
        </a:xfrm>
      </p:grpSpPr>
      <p:sp>
        <p:nvSpPr>
          <p:cNvPr id="74" name="Google Shape;74;p9"/>
          <p:cNvSpPr/>
          <p:nvPr/>
        </p:nvSpPr>
        <p:spPr>
          <a:xfrm>
            <a:off x="558210" y="1162033"/>
            <a:ext cx="3740700" cy="46434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5" name="Google Shape;75;p9"/>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76" name="Google Shape;76;p9"/>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77" name="Google Shape;77;p9"/>
          <p:cNvSpPr txBox="1"/>
          <p:nvPr>
            <p:ph idx="1" type="body"/>
          </p:nvPr>
        </p:nvSpPr>
        <p:spPr>
          <a:xfrm>
            <a:off x="4965192" y="1709928"/>
            <a:ext cx="6729900" cy="4096500"/>
          </a:xfrm>
          <a:prstGeom prst="rect">
            <a:avLst/>
          </a:prstGeom>
          <a:noFill/>
          <a:ln>
            <a:noFill/>
          </a:ln>
        </p:spPr>
        <p:txBody>
          <a:bodyPr anchorCtr="0" anchor="t" bIns="45700" lIns="91425" spcFirstLastPara="1" rIns="91425" wrap="square" tIns="45700">
            <a:normAutofit/>
          </a:bodyPr>
          <a:lstStyle>
            <a:lvl1pPr indent="-406400" lvl="0" marL="457200" rtl="0" algn="l">
              <a:lnSpc>
                <a:spcPct val="110000"/>
              </a:lnSpc>
              <a:spcBef>
                <a:spcPts val="1000"/>
              </a:spcBef>
              <a:spcAft>
                <a:spcPts val="0"/>
              </a:spcAft>
              <a:buClr>
                <a:schemeClr val="dk1"/>
              </a:buClr>
              <a:buSzPts val="2800"/>
              <a:buChar char="•"/>
              <a:defRPr sz="2800"/>
            </a:lvl1pPr>
            <a:lvl2pPr indent="-381000" lvl="1" marL="914400" rtl="0" algn="l">
              <a:lnSpc>
                <a:spcPct val="110000"/>
              </a:lnSpc>
              <a:spcBef>
                <a:spcPts val="500"/>
              </a:spcBef>
              <a:spcAft>
                <a:spcPts val="0"/>
              </a:spcAft>
              <a:buClr>
                <a:schemeClr val="dk1"/>
              </a:buClr>
              <a:buSzPts val="2400"/>
              <a:buChar char="•"/>
              <a:defRPr sz="2400"/>
            </a:lvl2pPr>
            <a:lvl3pPr indent="-355600" lvl="2" marL="1371600" rtl="0" algn="l">
              <a:lnSpc>
                <a:spcPct val="110000"/>
              </a:lnSpc>
              <a:spcBef>
                <a:spcPts val="500"/>
              </a:spcBef>
              <a:spcAft>
                <a:spcPts val="0"/>
              </a:spcAft>
              <a:buClr>
                <a:schemeClr val="dk1"/>
              </a:buClr>
              <a:buSzPts val="2000"/>
              <a:buChar char="•"/>
              <a:defRPr sz="2000"/>
            </a:lvl3pPr>
            <a:lvl4pPr indent="-355600" lvl="3" marL="1828800" rtl="0" algn="l">
              <a:lnSpc>
                <a:spcPct val="110000"/>
              </a:lnSpc>
              <a:spcBef>
                <a:spcPts val="500"/>
              </a:spcBef>
              <a:spcAft>
                <a:spcPts val="0"/>
              </a:spcAft>
              <a:buClr>
                <a:schemeClr val="dk1"/>
              </a:buClr>
              <a:buSzPts val="2000"/>
              <a:buChar char="•"/>
              <a:defRPr sz="2000"/>
            </a:lvl4pPr>
            <a:lvl5pPr indent="-355600" lvl="4" marL="2286000" rtl="0" algn="l">
              <a:lnSpc>
                <a:spcPct val="110000"/>
              </a:lnSpc>
              <a:spcBef>
                <a:spcPts val="500"/>
              </a:spcBef>
              <a:spcAft>
                <a:spcPts val="0"/>
              </a:spcAft>
              <a:buClr>
                <a:schemeClr val="dk1"/>
              </a:buClr>
              <a:buSzPts val="2000"/>
              <a:buChar char="•"/>
              <a:defRPr sz="2000"/>
            </a:lvl5pPr>
            <a:lvl6pPr indent="-355600" lvl="5" marL="2743200" rtl="0" algn="l">
              <a:lnSpc>
                <a:spcPct val="90000"/>
              </a:lnSpc>
              <a:spcBef>
                <a:spcPts val="500"/>
              </a:spcBef>
              <a:spcAft>
                <a:spcPts val="0"/>
              </a:spcAft>
              <a:buClr>
                <a:schemeClr val="dk1"/>
              </a:buClr>
              <a:buSzPts val="2000"/>
              <a:buChar char="•"/>
              <a:defRPr sz="2000"/>
            </a:lvl6pPr>
            <a:lvl7pPr indent="-355600" lvl="6" marL="3200400" rtl="0" algn="l">
              <a:lnSpc>
                <a:spcPct val="90000"/>
              </a:lnSpc>
              <a:spcBef>
                <a:spcPts val="500"/>
              </a:spcBef>
              <a:spcAft>
                <a:spcPts val="0"/>
              </a:spcAft>
              <a:buClr>
                <a:schemeClr val="dk1"/>
              </a:buClr>
              <a:buSzPts val="2000"/>
              <a:buChar char="•"/>
              <a:defRPr sz="2000"/>
            </a:lvl7pPr>
            <a:lvl8pPr indent="-355600" lvl="7" marL="3657600" rtl="0" algn="l">
              <a:lnSpc>
                <a:spcPct val="90000"/>
              </a:lnSpc>
              <a:spcBef>
                <a:spcPts val="500"/>
              </a:spcBef>
              <a:spcAft>
                <a:spcPts val="0"/>
              </a:spcAft>
              <a:buClr>
                <a:schemeClr val="dk1"/>
              </a:buClr>
              <a:buSzPts val="2000"/>
              <a:buChar char="•"/>
              <a:defRPr sz="2000"/>
            </a:lvl8pPr>
            <a:lvl9pPr indent="-355600" lvl="8" marL="4114800" rtl="0" algn="l">
              <a:lnSpc>
                <a:spcPct val="90000"/>
              </a:lnSpc>
              <a:spcBef>
                <a:spcPts val="500"/>
              </a:spcBef>
              <a:spcAft>
                <a:spcPts val="0"/>
              </a:spcAft>
              <a:buClr>
                <a:schemeClr val="dk1"/>
              </a:buClr>
              <a:buSzPts val="2000"/>
              <a:buChar char="•"/>
              <a:defRPr sz="2000"/>
            </a:lvl9pPr>
          </a:lstStyle>
          <a:p/>
        </p:txBody>
      </p:sp>
      <p:sp>
        <p:nvSpPr>
          <p:cNvPr id="78" name="Google Shape;78;p9"/>
          <p:cNvSpPr txBox="1"/>
          <p:nvPr>
            <p:ph idx="2" type="body"/>
          </p:nvPr>
        </p:nvSpPr>
        <p:spPr>
          <a:xfrm>
            <a:off x="868680" y="3429000"/>
            <a:ext cx="3099900" cy="20664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1800"/>
              <a:buNone/>
              <a:defRPr sz="1800"/>
            </a:lvl1pPr>
            <a:lvl2pPr indent="-228600" lvl="1" marL="914400" rtl="0" algn="l">
              <a:lnSpc>
                <a:spcPct val="110000"/>
              </a:lnSpc>
              <a:spcBef>
                <a:spcPts val="500"/>
              </a:spcBef>
              <a:spcAft>
                <a:spcPts val="0"/>
              </a:spcAft>
              <a:buClr>
                <a:schemeClr val="dk1"/>
              </a:buClr>
              <a:buSzPts val="1400"/>
              <a:buNone/>
              <a:defRPr sz="1400"/>
            </a:lvl2pPr>
            <a:lvl3pPr indent="-228600" lvl="2" marL="1371600" rtl="0" algn="l">
              <a:lnSpc>
                <a:spcPct val="110000"/>
              </a:lnSpc>
              <a:spcBef>
                <a:spcPts val="500"/>
              </a:spcBef>
              <a:spcAft>
                <a:spcPts val="0"/>
              </a:spcAft>
              <a:buClr>
                <a:schemeClr val="dk1"/>
              </a:buClr>
              <a:buSzPts val="1200"/>
              <a:buNone/>
              <a:defRPr sz="1200"/>
            </a:lvl3pPr>
            <a:lvl4pPr indent="-228600" lvl="3" marL="1828800" rtl="0" algn="l">
              <a:lnSpc>
                <a:spcPct val="110000"/>
              </a:lnSpc>
              <a:spcBef>
                <a:spcPts val="500"/>
              </a:spcBef>
              <a:spcAft>
                <a:spcPts val="0"/>
              </a:spcAft>
              <a:buClr>
                <a:schemeClr val="dk1"/>
              </a:buClr>
              <a:buSzPts val="1000"/>
              <a:buNone/>
              <a:defRPr sz="1000"/>
            </a:lvl4pPr>
            <a:lvl5pPr indent="-228600" lvl="4" marL="2286000" rtl="0" algn="l">
              <a:lnSpc>
                <a:spcPct val="11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79" name="Google Shape;79;p9"/>
          <p:cNvSpPr txBox="1"/>
          <p:nvPr>
            <p:ph idx="10" type="dt"/>
          </p:nvPr>
        </p:nvSpPr>
        <p:spPr>
          <a:xfrm>
            <a:off x="86868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0" name="Google Shape;80;p9"/>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1" name="Google Shape;81;p9"/>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82" name="Shape 82"/>
        <p:cNvGrpSpPr/>
        <p:nvPr/>
      </p:nvGrpSpPr>
      <p:grpSpPr>
        <a:xfrm>
          <a:off x="0" y="0"/>
          <a:ext cx="0" cy="0"/>
          <a:chOff x="0" y="0"/>
          <a:chExt cx="0" cy="0"/>
        </a:xfrm>
      </p:grpSpPr>
      <p:sp>
        <p:nvSpPr>
          <p:cNvPr id="83" name="Google Shape;83;p10"/>
          <p:cNvSpPr/>
          <p:nvPr/>
        </p:nvSpPr>
        <p:spPr>
          <a:xfrm>
            <a:off x="558210" y="1162033"/>
            <a:ext cx="3740700" cy="4643400"/>
          </a:xfrm>
          <a:prstGeom prst="rect">
            <a:avLst/>
          </a:prstGeom>
          <a:solidFill>
            <a:schemeClr val="lt1"/>
          </a:solidFill>
          <a:ln cap="flat" cmpd="sng" w="12700">
            <a:solidFill>
              <a:srgbClr val="E1EFEF"/>
            </a:solidFill>
            <a:prstDash val="solid"/>
            <a:miter lim="800000"/>
            <a:headEnd len="sm" w="sm" type="none"/>
            <a:tailEnd len="sm" w="sm" type="none"/>
          </a:ln>
          <a:effectLst>
            <a:outerShdw blurRad="50800" rotWithShape="0" algn="tl" dir="2700000"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4" name="Google Shape;84;p10"/>
          <p:cNvSpPr/>
          <p:nvPr/>
        </p:nvSpPr>
        <p:spPr>
          <a:xfrm>
            <a:off x="498834" y="1618375"/>
            <a:ext cx="146400" cy="8229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85" name="Google Shape;85;p10"/>
          <p:cNvSpPr txBox="1"/>
          <p:nvPr>
            <p:ph type="title"/>
          </p:nvPr>
        </p:nvSpPr>
        <p:spPr>
          <a:xfrm>
            <a:off x="868680" y="1709928"/>
            <a:ext cx="3099900" cy="1710000"/>
          </a:xfrm>
          <a:prstGeom prst="rect">
            <a:avLst/>
          </a:prstGeom>
          <a:noFill/>
          <a:ln>
            <a:noFill/>
          </a:ln>
        </p:spPr>
        <p:txBody>
          <a:bodyPr anchorCtr="0" anchor="t" bIns="45700" lIns="91425" spcFirstLastPara="1" rIns="91425" wrap="square" tIns="45700">
            <a:normAutofit/>
          </a:bodyPr>
          <a:lstStyle>
            <a:lvl1pPr lvl="0" rtl="0" algn="l">
              <a:lnSpc>
                <a:spcPct val="100000"/>
              </a:lnSpc>
              <a:spcBef>
                <a:spcPts val="0"/>
              </a:spcBef>
              <a:spcAft>
                <a:spcPts val="0"/>
              </a:spcAft>
              <a:buClr>
                <a:schemeClr val="dk1"/>
              </a:buClr>
              <a:buSzPts val="3400"/>
              <a:buFont typeface="Arial"/>
              <a:buNone/>
              <a:defRPr sz="3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86" name="Google Shape;86;p10"/>
          <p:cNvSpPr/>
          <p:nvPr>
            <p:ph idx="2" type="pic"/>
          </p:nvPr>
        </p:nvSpPr>
        <p:spPr>
          <a:xfrm>
            <a:off x="4965192" y="1161288"/>
            <a:ext cx="6729900" cy="4645200"/>
          </a:xfrm>
          <a:prstGeom prst="rect">
            <a:avLst/>
          </a:prstGeom>
          <a:noFill/>
          <a:ln>
            <a:noFill/>
          </a:ln>
        </p:spPr>
      </p:sp>
      <p:sp>
        <p:nvSpPr>
          <p:cNvPr id="87" name="Google Shape;87;p10"/>
          <p:cNvSpPr txBox="1"/>
          <p:nvPr>
            <p:ph idx="1" type="body"/>
          </p:nvPr>
        </p:nvSpPr>
        <p:spPr>
          <a:xfrm>
            <a:off x="868680" y="3438144"/>
            <a:ext cx="3099900" cy="2057400"/>
          </a:xfrm>
          <a:prstGeom prst="rect">
            <a:avLst/>
          </a:prstGeom>
          <a:noFill/>
          <a:ln>
            <a:noFill/>
          </a:ln>
        </p:spPr>
        <p:txBody>
          <a:bodyPr anchorCtr="0" anchor="t" bIns="45700" lIns="91425" spcFirstLastPara="1" rIns="91425" wrap="square" tIns="45700">
            <a:normAutofit/>
          </a:bodyPr>
          <a:lstStyle>
            <a:lvl1pPr indent="-228600" lvl="0" marL="457200" rtl="0" algn="l">
              <a:lnSpc>
                <a:spcPct val="110000"/>
              </a:lnSpc>
              <a:spcBef>
                <a:spcPts val="1000"/>
              </a:spcBef>
              <a:spcAft>
                <a:spcPts val="0"/>
              </a:spcAft>
              <a:buClr>
                <a:schemeClr val="dk1"/>
              </a:buClr>
              <a:buSzPts val="1800"/>
              <a:buNone/>
              <a:defRPr sz="1800"/>
            </a:lvl1pPr>
            <a:lvl2pPr indent="-228600" lvl="1" marL="914400" rtl="0" algn="l">
              <a:lnSpc>
                <a:spcPct val="110000"/>
              </a:lnSpc>
              <a:spcBef>
                <a:spcPts val="500"/>
              </a:spcBef>
              <a:spcAft>
                <a:spcPts val="0"/>
              </a:spcAft>
              <a:buClr>
                <a:schemeClr val="dk1"/>
              </a:buClr>
              <a:buSzPts val="1400"/>
              <a:buNone/>
              <a:defRPr sz="1400"/>
            </a:lvl2pPr>
            <a:lvl3pPr indent="-228600" lvl="2" marL="1371600" rtl="0" algn="l">
              <a:lnSpc>
                <a:spcPct val="110000"/>
              </a:lnSpc>
              <a:spcBef>
                <a:spcPts val="500"/>
              </a:spcBef>
              <a:spcAft>
                <a:spcPts val="0"/>
              </a:spcAft>
              <a:buClr>
                <a:schemeClr val="dk1"/>
              </a:buClr>
              <a:buSzPts val="1200"/>
              <a:buNone/>
              <a:defRPr sz="1200"/>
            </a:lvl3pPr>
            <a:lvl4pPr indent="-228600" lvl="3" marL="1828800" rtl="0" algn="l">
              <a:lnSpc>
                <a:spcPct val="110000"/>
              </a:lnSpc>
              <a:spcBef>
                <a:spcPts val="500"/>
              </a:spcBef>
              <a:spcAft>
                <a:spcPts val="0"/>
              </a:spcAft>
              <a:buClr>
                <a:schemeClr val="dk1"/>
              </a:buClr>
              <a:buSzPts val="1000"/>
              <a:buNone/>
              <a:defRPr sz="1000"/>
            </a:lvl4pPr>
            <a:lvl5pPr indent="-228600" lvl="4" marL="2286000" rtl="0" algn="l">
              <a:lnSpc>
                <a:spcPct val="110000"/>
              </a:lnSpc>
              <a:spcBef>
                <a:spcPts val="500"/>
              </a:spcBef>
              <a:spcAft>
                <a:spcPts val="0"/>
              </a:spcAft>
              <a:buClr>
                <a:schemeClr val="dk1"/>
              </a:buClr>
              <a:buSzPts val="1000"/>
              <a:buNone/>
              <a:defRPr sz="1000"/>
            </a:lvl5pPr>
            <a:lvl6pPr indent="-228600" lvl="5" marL="2743200" rtl="0" algn="l">
              <a:lnSpc>
                <a:spcPct val="90000"/>
              </a:lnSpc>
              <a:spcBef>
                <a:spcPts val="500"/>
              </a:spcBef>
              <a:spcAft>
                <a:spcPts val="0"/>
              </a:spcAft>
              <a:buClr>
                <a:schemeClr val="dk1"/>
              </a:buClr>
              <a:buSzPts val="1000"/>
              <a:buNone/>
              <a:defRPr sz="1000"/>
            </a:lvl6pPr>
            <a:lvl7pPr indent="-228600" lvl="6" marL="3200400" rtl="0" algn="l">
              <a:lnSpc>
                <a:spcPct val="90000"/>
              </a:lnSpc>
              <a:spcBef>
                <a:spcPts val="500"/>
              </a:spcBef>
              <a:spcAft>
                <a:spcPts val="0"/>
              </a:spcAft>
              <a:buClr>
                <a:schemeClr val="dk1"/>
              </a:buClr>
              <a:buSzPts val="1000"/>
              <a:buNone/>
              <a:defRPr sz="1000"/>
            </a:lvl7pPr>
            <a:lvl8pPr indent="-228600" lvl="7" marL="3657600" rtl="0" algn="l">
              <a:lnSpc>
                <a:spcPct val="90000"/>
              </a:lnSpc>
              <a:spcBef>
                <a:spcPts val="500"/>
              </a:spcBef>
              <a:spcAft>
                <a:spcPts val="0"/>
              </a:spcAft>
              <a:buClr>
                <a:schemeClr val="dk1"/>
              </a:buClr>
              <a:buSzPts val="1000"/>
              <a:buNone/>
              <a:defRPr sz="1000"/>
            </a:lvl8pPr>
            <a:lvl9pPr indent="-228600" lvl="8" marL="4114800" rtl="0" algn="l">
              <a:lnSpc>
                <a:spcPct val="90000"/>
              </a:lnSpc>
              <a:spcBef>
                <a:spcPts val="500"/>
              </a:spcBef>
              <a:spcAft>
                <a:spcPts val="0"/>
              </a:spcAft>
              <a:buClr>
                <a:schemeClr val="dk1"/>
              </a:buClr>
              <a:buSzPts val="1000"/>
              <a:buNone/>
              <a:defRPr sz="1000"/>
            </a:lvl9pPr>
          </a:lstStyle>
          <a:p/>
        </p:txBody>
      </p:sp>
      <p:sp>
        <p:nvSpPr>
          <p:cNvPr id="88" name="Google Shape;88;p10"/>
          <p:cNvSpPr txBox="1"/>
          <p:nvPr>
            <p:ph idx="10" type="dt"/>
          </p:nvPr>
        </p:nvSpPr>
        <p:spPr>
          <a:xfrm>
            <a:off x="868680" y="6356350"/>
            <a:ext cx="2743200" cy="365100"/>
          </a:xfrm>
          <a:prstGeom prst="rect">
            <a:avLst/>
          </a:prstGeom>
          <a:noFill/>
          <a:ln>
            <a:noFill/>
          </a:ln>
        </p:spPr>
        <p:txBody>
          <a:bodyPr anchorCtr="0" anchor="ctr" bIns="45700" lIns="91425" spcFirstLastPara="1" rIns="91425" wrap="square" tIns="45700">
            <a:noAutofit/>
          </a:bodyPr>
          <a:lstStyle>
            <a:lvl1pPr lvl="0" rtl="0" algn="l">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89" name="Google Shape;89;p10"/>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rtl="0" algn="ctr">
              <a:spcBef>
                <a:spcPts val="0"/>
              </a:spcBef>
              <a:spcAft>
                <a:spcPts val="0"/>
              </a:spcAft>
              <a:buSzPts val="1400"/>
              <a:buNone/>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90" name="Google Shape;90;p10"/>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rtl="0" algn="r">
              <a:spcBef>
                <a:spcPts val="0"/>
              </a:spcBef>
              <a:buNone/>
              <a:defRPr sz="1800">
                <a:solidFill>
                  <a:schemeClr val="dk1"/>
                </a:solidFill>
                <a:latin typeface="Arial"/>
                <a:ea typeface="Arial"/>
                <a:cs typeface="Arial"/>
                <a:sym typeface="Arial"/>
              </a:defRPr>
            </a:lvl1pPr>
            <a:lvl2pPr indent="0" lvl="1" marL="0" rtl="0" algn="r">
              <a:spcBef>
                <a:spcPts val="0"/>
              </a:spcBef>
              <a:buNone/>
              <a:defRPr sz="1800">
                <a:solidFill>
                  <a:schemeClr val="dk1"/>
                </a:solidFill>
                <a:latin typeface="Arial"/>
                <a:ea typeface="Arial"/>
                <a:cs typeface="Arial"/>
                <a:sym typeface="Arial"/>
              </a:defRPr>
            </a:lvl2pPr>
            <a:lvl3pPr indent="0" lvl="2" marL="0" rtl="0" algn="r">
              <a:spcBef>
                <a:spcPts val="0"/>
              </a:spcBef>
              <a:buNone/>
              <a:defRPr sz="1800">
                <a:solidFill>
                  <a:schemeClr val="dk1"/>
                </a:solidFill>
                <a:latin typeface="Arial"/>
                <a:ea typeface="Arial"/>
                <a:cs typeface="Arial"/>
                <a:sym typeface="Arial"/>
              </a:defRPr>
            </a:lvl3pPr>
            <a:lvl4pPr indent="0" lvl="3" marL="0" rtl="0" algn="r">
              <a:spcBef>
                <a:spcPts val="0"/>
              </a:spcBef>
              <a:buNone/>
              <a:defRPr sz="1800">
                <a:solidFill>
                  <a:schemeClr val="dk1"/>
                </a:solidFill>
                <a:latin typeface="Arial"/>
                <a:ea typeface="Arial"/>
                <a:cs typeface="Arial"/>
                <a:sym typeface="Arial"/>
              </a:defRPr>
            </a:lvl4pPr>
            <a:lvl5pPr indent="0" lvl="4" marL="0" rtl="0" algn="r">
              <a:spcBef>
                <a:spcPts val="0"/>
              </a:spcBef>
              <a:buNone/>
              <a:defRPr sz="1800">
                <a:solidFill>
                  <a:schemeClr val="dk1"/>
                </a:solidFill>
                <a:latin typeface="Arial"/>
                <a:ea typeface="Arial"/>
                <a:cs typeface="Arial"/>
                <a:sym typeface="Arial"/>
              </a:defRPr>
            </a:lvl5pPr>
            <a:lvl6pPr indent="0" lvl="5" marL="0" rtl="0" algn="r">
              <a:spcBef>
                <a:spcPts val="0"/>
              </a:spcBef>
              <a:buNone/>
              <a:defRPr sz="1800">
                <a:solidFill>
                  <a:schemeClr val="dk1"/>
                </a:solidFill>
                <a:latin typeface="Arial"/>
                <a:ea typeface="Arial"/>
                <a:cs typeface="Arial"/>
                <a:sym typeface="Arial"/>
              </a:defRPr>
            </a:lvl6pPr>
            <a:lvl7pPr indent="0" lvl="6" marL="0" rtl="0" algn="r">
              <a:spcBef>
                <a:spcPts val="0"/>
              </a:spcBef>
              <a:buNone/>
              <a:defRPr sz="1800">
                <a:solidFill>
                  <a:schemeClr val="dk1"/>
                </a:solidFill>
                <a:latin typeface="Arial"/>
                <a:ea typeface="Arial"/>
                <a:cs typeface="Arial"/>
                <a:sym typeface="Arial"/>
              </a:defRPr>
            </a:lvl7pPr>
            <a:lvl8pPr indent="0" lvl="7" marL="0" rtl="0" algn="r">
              <a:spcBef>
                <a:spcPts val="0"/>
              </a:spcBef>
              <a:buNone/>
              <a:defRPr sz="1800">
                <a:solidFill>
                  <a:schemeClr val="dk1"/>
                </a:solidFill>
                <a:latin typeface="Arial"/>
                <a:ea typeface="Arial"/>
                <a:cs typeface="Arial"/>
                <a:sym typeface="Arial"/>
              </a:defRPr>
            </a:lvl8pPr>
            <a:lvl9pPr indent="0" lvl="8" marL="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slideLayout" Target="../slideLayouts/slideLayout13.xml"/><Relationship Id="rId3" Type="http://schemas.openxmlformats.org/officeDocument/2006/relationships/slideLayout" Target="../slideLayouts/slideLayout14.xml"/><Relationship Id="rId4" Type="http://schemas.openxmlformats.org/officeDocument/2006/relationships/slideLayout" Target="../slideLayouts/slideLayout15.xml"/><Relationship Id="rId11" Type="http://schemas.openxmlformats.org/officeDocument/2006/relationships/slideLayout" Target="../slideLayouts/slideLayout22.xml"/><Relationship Id="rId10" Type="http://schemas.openxmlformats.org/officeDocument/2006/relationships/slideLayout" Target="../slideLayouts/slideLayout21.xml"/><Relationship Id="rId12" Type="http://schemas.openxmlformats.org/officeDocument/2006/relationships/theme" Target="../theme/theme1.xml"/><Relationship Id="rId9" Type="http://schemas.openxmlformats.org/officeDocument/2006/relationships/slideLayout" Target="../slideLayouts/slideLayout20.xml"/><Relationship Id="rId5" Type="http://schemas.openxmlformats.org/officeDocument/2006/relationships/slideLayout" Target="../slideLayouts/slideLayout16.xml"/><Relationship Id="rId6" Type="http://schemas.openxmlformats.org/officeDocument/2006/relationships/slideLayout" Target="../slideLayouts/slideLayout17.xml"/><Relationship Id="rId7" Type="http://schemas.openxmlformats.org/officeDocument/2006/relationships/slideLayout" Target="../slideLayouts/slideLayout18.xml"/><Relationship Id="rId8"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 name="Google Shape;12;p1"/>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3" name="Google Shape;13;p1"/>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4" name="Google Shape;14;p1"/>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b="0" i="0" sz="1800" u="none" cap="none" strike="noStrike">
                <a:solidFill>
                  <a:schemeClr val="dk1"/>
                </a:solidFill>
                <a:latin typeface="Arial"/>
                <a:ea typeface="Arial"/>
                <a:cs typeface="Arial"/>
                <a:sym typeface="Arial"/>
              </a:defRPr>
            </a:lvl1pPr>
            <a:lvl2pPr indent="0" lvl="1" marL="0" marR="0" rtl="0" algn="r">
              <a:spcBef>
                <a:spcPts val="0"/>
              </a:spcBef>
              <a:buNone/>
              <a:defRPr b="0" i="0" sz="1800" u="none" cap="none" strike="noStrike">
                <a:solidFill>
                  <a:schemeClr val="dk1"/>
                </a:solidFill>
                <a:latin typeface="Arial"/>
                <a:ea typeface="Arial"/>
                <a:cs typeface="Arial"/>
                <a:sym typeface="Arial"/>
              </a:defRPr>
            </a:lvl2pPr>
            <a:lvl3pPr indent="0" lvl="2" marL="0" marR="0" rtl="0" algn="r">
              <a:spcBef>
                <a:spcPts val="0"/>
              </a:spcBef>
              <a:buNone/>
              <a:defRPr b="0" i="0" sz="1800" u="none" cap="none" strike="noStrike">
                <a:solidFill>
                  <a:schemeClr val="dk1"/>
                </a:solidFill>
                <a:latin typeface="Arial"/>
                <a:ea typeface="Arial"/>
                <a:cs typeface="Arial"/>
                <a:sym typeface="Arial"/>
              </a:defRPr>
            </a:lvl3pPr>
            <a:lvl4pPr indent="0" lvl="3" marL="0" marR="0" rtl="0" algn="r">
              <a:spcBef>
                <a:spcPts val="0"/>
              </a:spcBef>
              <a:buNone/>
              <a:defRPr b="0" i="0" sz="1800" u="none" cap="none" strike="noStrike">
                <a:solidFill>
                  <a:schemeClr val="dk1"/>
                </a:solidFill>
                <a:latin typeface="Arial"/>
                <a:ea typeface="Arial"/>
                <a:cs typeface="Arial"/>
                <a:sym typeface="Arial"/>
              </a:defRPr>
            </a:lvl4pPr>
            <a:lvl5pPr indent="0" lvl="4" marL="0" marR="0" rtl="0" algn="r">
              <a:spcBef>
                <a:spcPts val="0"/>
              </a:spcBef>
              <a:buNone/>
              <a:defRPr b="0" i="0" sz="1800" u="none" cap="none" strike="noStrike">
                <a:solidFill>
                  <a:schemeClr val="dk1"/>
                </a:solidFill>
                <a:latin typeface="Arial"/>
                <a:ea typeface="Arial"/>
                <a:cs typeface="Arial"/>
                <a:sym typeface="Arial"/>
              </a:defRPr>
            </a:lvl5pPr>
            <a:lvl6pPr indent="0" lvl="5" marL="0" marR="0" rtl="0" algn="r">
              <a:spcBef>
                <a:spcPts val="0"/>
              </a:spcBef>
              <a:buNone/>
              <a:defRPr b="0" i="0" sz="1800" u="none" cap="none" strike="noStrike">
                <a:solidFill>
                  <a:schemeClr val="dk1"/>
                </a:solidFill>
                <a:latin typeface="Arial"/>
                <a:ea typeface="Arial"/>
                <a:cs typeface="Arial"/>
                <a:sym typeface="Arial"/>
              </a:defRPr>
            </a:lvl6pPr>
            <a:lvl7pPr indent="0" lvl="6" marL="0" marR="0" rtl="0" algn="r">
              <a:spcBef>
                <a:spcPts val="0"/>
              </a:spcBef>
              <a:buNone/>
              <a:defRPr b="0" i="0" sz="1800" u="none" cap="none" strike="noStrike">
                <a:solidFill>
                  <a:schemeClr val="dk1"/>
                </a:solidFill>
                <a:latin typeface="Arial"/>
                <a:ea typeface="Arial"/>
                <a:cs typeface="Arial"/>
                <a:sym typeface="Arial"/>
              </a:defRPr>
            </a:lvl7pPr>
            <a:lvl8pPr indent="0" lvl="7" marL="0" marR="0" rtl="0" algn="r">
              <a:spcBef>
                <a:spcPts val="0"/>
              </a:spcBef>
              <a:buNone/>
              <a:defRPr b="0" i="0" sz="1800" u="none" cap="none" strike="noStrike">
                <a:solidFill>
                  <a:schemeClr val="dk1"/>
                </a:solidFill>
                <a:latin typeface="Arial"/>
                <a:ea typeface="Arial"/>
                <a:cs typeface="Arial"/>
                <a:sym typeface="Arial"/>
              </a:defRPr>
            </a:lvl8pPr>
            <a:lvl9pPr indent="0" lvl="8" marL="0" marR="0" rtl="0" algn="r">
              <a:spcBef>
                <a:spcPts val="0"/>
              </a:spcBef>
              <a:buNone/>
              <a:defRPr b="0" i="0" sz="1800" u="none" cap="none" strike="noStrike">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3" name="Shape 103"/>
        <p:cNvGrpSpPr/>
        <p:nvPr/>
      </p:nvGrpSpPr>
      <p:grpSpPr>
        <a:xfrm>
          <a:off x="0" y="0"/>
          <a:ext cx="0" cy="0"/>
          <a:chOff x="0" y="0"/>
          <a:chExt cx="0" cy="0"/>
        </a:xfrm>
      </p:grpSpPr>
      <p:sp>
        <p:nvSpPr>
          <p:cNvPr id="104" name="Google Shape;104;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000"/>
              <a:buFont typeface="Arial"/>
              <a:buNone/>
              <a:defRPr b="1" i="0" sz="4000" u="none" cap="none" strike="noStrike">
                <a:solidFill>
                  <a:schemeClr val="dk1"/>
                </a:solidFill>
                <a:latin typeface="Arial"/>
                <a:ea typeface="Arial"/>
                <a:cs typeface="Arial"/>
                <a:sym typeface="Arial"/>
              </a:defRPr>
            </a:lvl1pPr>
            <a:lvl2pPr lvl="1" rtl="0">
              <a:spcBef>
                <a:spcPts val="0"/>
              </a:spcBef>
              <a:spcAft>
                <a:spcPts val="0"/>
              </a:spcAft>
              <a:buSzPts val="1400"/>
              <a:buNone/>
              <a:defRPr sz="1800"/>
            </a:lvl2pPr>
            <a:lvl3pPr lvl="2" rtl="0">
              <a:spcBef>
                <a:spcPts val="0"/>
              </a:spcBef>
              <a:spcAft>
                <a:spcPts val="0"/>
              </a:spcAft>
              <a:buSzPts val="1400"/>
              <a:buNone/>
              <a:defRPr sz="1800"/>
            </a:lvl3pPr>
            <a:lvl4pPr lvl="3" rtl="0">
              <a:spcBef>
                <a:spcPts val="0"/>
              </a:spcBef>
              <a:spcAft>
                <a:spcPts val="0"/>
              </a:spcAft>
              <a:buSzPts val="1400"/>
              <a:buNone/>
              <a:defRPr sz="1800"/>
            </a:lvl4pPr>
            <a:lvl5pPr lvl="4" rtl="0">
              <a:spcBef>
                <a:spcPts val="0"/>
              </a:spcBef>
              <a:spcAft>
                <a:spcPts val="0"/>
              </a:spcAft>
              <a:buSzPts val="1400"/>
              <a:buNone/>
              <a:defRPr sz="1800"/>
            </a:lvl5pPr>
            <a:lvl6pPr lvl="5" rtl="0">
              <a:spcBef>
                <a:spcPts val="0"/>
              </a:spcBef>
              <a:spcAft>
                <a:spcPts val="0"/>
              </a:spcAft>
              <a:buSzPts val="1400"/>
              <a:buNone/>
              <a:defRPr sz="1800"/>
            </a:lvl6pPr>
            <a:lvl7pPr lvl="6" rtl="0">
              <a:spcBef>
                <a:spcPts val="0"/>
              </a:spcBef>
              <a:spcAft>
                <a:spcPts val="0"/>
              </a:spcAft>
              <a:buSzPts val="1400"/>
              <a:buNone/>
              <a:defRPr sz="1800"/>
            </a:lvl7pPr>
            <a:lvl8pPr lvl="7" rtl="0">
              <a:spcBef>
                <a:spcPts val="0"/>
              </a:spcBef>
              <a:spcAft>
                <a:spcPts val="0"/>
              </a:spcAft>
              <a:buSzPts val="1400"/>
              <a:buNone/>
              <a:defRPr sz="1800"/>
            </a:lvl8pPr>
            <a:lvl9pPr lvl="8" rtl="0">
              <a:spcBef>
                <a:spcPts val="0"/>
              </a:spcBef>
              <a:spcAft>
                <a:spcPts val="0"/>
              </a:spcAft>
              <a:buSzPts val="1400"/>
              <a:buNone/>
              <a:defRPr sz="1800"/>
            </a:lvl9pPr>
          </a:lstStyle>
          <a:p/>
        </p:txBody>
      </p:sp>
      <p:sp>
        <p:nvSpPr>
          <p:cNvPr id="105" name="Google Shape;105;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81000" lvl="0" marL="457200" marR="0" rtl="0" algn="l">
              <a:lnSpc>
                <a:spcPct val="110000"/>
              </a:lnSpc>
              <a:spcBef>
                <a:spcPts val="10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1pPr>
            <a:lvl2pPr indent="-355600" lvl="1" marL="914400" marR="0" rtl="0" algn="l">
              <a:lnSpc>
                <a:spcPct val="11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2pPr>
            <a:lvl3pPr indent="-342900" lvl="2" marL="1371600" marR="0" rtl="0" algn="l">
              <a:lnSpc>
                <a:spcPct val="11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3pPr>
            <a:lvl4pPr indent="-330200" lvl="3" marL="18288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4pPr>
            <a:lvl5pPr indent="-330200" lvl="4" marL="2286000" marR="0" rtl="0" algn="l">
              <a:lnSpc>
                <a:spcPct val="110000"/>
              </a:lnSpc>
              <a:spcBef>
                <a:spcPts val="500"/>
              </a:spcBef>
              <a:spcAft>
                <a:spcPts val="0"/>
              </a:spcAft>
              <a:buClr>
                <a:schemeClr val="dk1"/>
              </a:buClr>
              <a:buSzPts val="1600"/>
              <a:buFont typeface="Arial"/>
              <a:buChar char="•"/>
              <a:defRPr b="0" i="0" sz="16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106" name="Google Shape;106;p13"/>
          <p:cNvGrpSpPr/>
          <p:nvPr/>
        </p:nvGrpSpPr>
        <p:grpSpPr>
          <a:xfrm>
            <a:off x="460341" y="6294907"/>
            <a:ext cx="10857061" cy="571782"/>
            <a:chOff x="48700" y="4703288"/>
            <a:chExt cx="8388365" cy="441770"/>
          </a:xfrm>
        </p:grpSpPr>
        <p:grpSp>
          <p:nvGrpSpPr>
            <p:cNvPr id="107" name="Google Shape;107;p13"/>
            <p:cNvGrpSpPr/>
            <p:nvPr/>
          </p:nvGrpSpPr>
          <p:grpSpPr>
            <a:xfrm>
              <a:off x="48700" y="4703288"/>
              <a:ext cx="2796260" cy="440325"/>
              <a:chOff x="182665" y="6271058"/>
              <a:chExt cx="3727353" cy="587100"/>
            </a:xfrm>
          </p:grpSpPr>
          <p:sp>
            <p:nvSpPr>
              <p:cNvPr id="108" name="Google Shape;108;p13"/>
              <p:cNvSpPr txBox="1"/>
              <p:nvPr/>
            </p:nvSpPr>
            <p:spPr>
              <a:xfrm>
                <a:off x="2134618" y="6342490"/>
                <a:ext cx="1775400" cy="515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Overview</a:t>
                </a:r>
                <a:endParaRPr/>
              </a:p>
            </p:txBody>
          </p:sp>
          <p:sp>
            <p:nvSpPr>
              <p:cNvPr id="109" name="Google Shape;109;p13"/>
              <p:cNvSpPr txBox="1"/>
              <p:nvPr/>
            </p:nvSpPr>
            <p:spPr>
              <a:xfrm>
                <a:off x="182665" y="6271058"/>
                <a:ext cx="1863600" cy="58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500">
                    <a:solidFill>
                      <a:schemeClr val="lt1"/>
                    </a:solidFill>
                    <a:latin typeface="Arial"/>
                    <a:ea typeface="Arial"/>
                    <a:cs typeface="Arial"/>
                    <a:sym typeface="Arial"/>
                  </a:rPr>
                  <a:t>Theory</a:t>
                </a:r>
                <a:endParaRPr/>
              </a:p>
            </p:txBody>
          </p:sp>
        </p:grpSp>
        <p:sp>
          <p:nvSpPr>
            <p:cNvPr id="110" name="Google Shape;110;p13"/>
            <p:cNvSpPr txBox="1"/>
            <p:nvPr/>
          </p:nvSpPr>
          <p:spPr>
            <a:xfrm>
              <a:off x="2911125" y="4760956"/>
              <a:ext cx="1331700" cy="380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Practical Methods</a:t>
              </a:r>
              <a:endParaRPr/>
            </a:p>
          </p:txBody>
        </p:sp>
        <p:sp>
          <p:nvSpPr>
            <p:cNvPr id="111" name="Google Shape;111;p13"/>
            <p:cNvSpPr txBox="1"/>
            <p:nvPr/>
          </p:nvSpPr>
          <p:spPr>
            <a:xfrm>
              <a:off x="4309205"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Results</a:t>
              </a:r>
              <a:endParaRPr/>
            </a:p>
          </p:txBody>
        </p:sp>
        <p:sp>
          <p:nvSpPr>
            <p:cNvPr id="112" name="Google Shape;112;p13"/>
            <p:cNvSpPr txBox="1"/>
            <p:nvPr/>
          </p:nvSpPr>
          <p:spPr>
            <a:xfrm>
              <a:off x="5707285" y="475685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Applications</a:t>
              </a:r>
              <a:endParaRPr/>
            </a:p>
          </p:txBody>
        </p:sp>
        <p:sp>
          <p:nvSpPr>
            <p:cNvPr id="113" name="Google Shape;113;p13"/>
            <p:cNvSpPr txBox="1"/>
            <p:nvPr/>
          </p:nvSpPr>
          <p:spPr>
            <a:xfrm>
              <a:off x="7105365" y="4756858"/>
              <a:ext cx="1331700" cy="3882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200">
                  <a:solidFill>
                    <a:schemeClr val="dk1"/>
                  </a:solidFill>
                  <a:latin typeface="Arial"/>
                  <a:ea typeface="Arial"/>
                  <a:cs typeface="Arial"/>
                  <a:sym typeface="Arial"/>
                </a:rPr>
                <a:t>Conclusions</a:t>
              </a:r>
              <a:endParaRPr/>
            </a:p>
          </p:txBody>
        </p:sp>
      </p:grpSp>
      <p:sp>
        <p:nvSpPr>
          <p:cNvPr id="114" name="Google Shape;114;p13"/>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lvl1pPr indent="0" lvl="0" marL="0" marR="0" rtl="0" algn="r">
              <a:spcBef>
                <a:spcPts val="0"/>
              </a:spcBef>
              <a:buNone/>
              <a:defRPr sz="1800">
                <a:solidFill>
                  <a:schemeClr val="dk1"/>
                </a:solidFill>
                <a:latin typeface="Arial"/>
                <a:ea typeface="Arial"/>
                <a:cs typeface="Arial"/>
                <a:sym typeface="Arial"/>
              </a:defRPr>
            </a:lvl1pPr>
            <a:lvl2pPr indent="0" lvl="1" marL="0" marR="0" rtl="0" algn="r">
              <a:spcBef>
                <a:spcPts val="0"/>
              </a:spcBef>
              <a:buNone/>
              <a:defRPr sz="1800">
                <a:solidFill>
                  <a:schemeClr val="dk1"/>
                </a:solidFill>
                <a:latin typeface="Arial"/>
                <a:ea typeface="Arial"/>
                <a:cs typeface="Arial"/>
                <a:sym typeface="Arial"/>
              </a:defRPr>
            </a:lvl2pPr>
            <a:lvl3pPr indent="0" lvl="2" marL="0" marR="0" rtl="0" algn="r">
              <a:spcBef>
                <a:spcPts val="0"/>
              </a:spcBef>
              <a:buNone/>
              <a:defRPr sz="1800">
                <a:solidFill>
                  <a:schemeClr val="dk1"/>
                </a:solidFill>
                <a:latin typeface="Arial"/>
                <a:ea typeface="Arial"/>
                <a:cs typeface="Arial"/>
                <a:sym typeface="Arial"/>
              </a:defRPr>
            </a:lvl3pPr>
            <a:lvl4pPr indent="0" lvl="3" marL="0" marR="0" rtl="0" algn="r">
              <a:spcBef>
                <a:spcPts val="0"/>
              </a:spcBef>
              <a:buNone/>
              <a:defRPr sz="1800">
                <a:solidFill>
                  <a:schemeClr val="dk1"/>
                </a:solidFill>
                <a:latin typeface="Arial"/>
                <a:ea typeface="Arial"/>
                <a:cs typeface="Arial"/>
                <a:sym typeface="Arial"/>
              </a:defRPr>
            </a:lvl4pPr>
            <a:lvl5pPr indent="0" lvl="4" marL="0" marR="0" rtl="0" algn="r">
              <a:spcBef>
                <a:spcPts val="0"/>
              </a:spcBef>
              <a:buNone/>
              <a:defRPr sz="1800">
                <a:solidFill>
                  <a:schemeClr val="dk1"/>
                </a:solidFill>
                <a:latin typeface="Arial"/>
                <a:ea typeface="Arial"/>
                <a:cs typeface="Arial"/>
                <a:sym typeface="Arial"/>
              </a:defRPr>
            </a:lvl5pPr>
            <a:lvl6pPr indent="0" lvl="5" marL="0" marR="0" rtl="0" algn="r">
              <a:spcBef>
                <a:spcPts val="0"/>
              </a:spcBef>
              <a:buNone/>
              <a:defRPr sz="1800">
                <a:solidFill>
                  <a:schemeClr val="dk1"/>
                </a:solidFill>
                <a:latin typeface="Arial"/>
                <a:ea typeface="Arial"/>
                <a:cs typeface="Arial"/>
                <a:sym typeface="Arial"/>
              </a:defRPr>
            </a:lvl6pPr>
            <a:lvl7pPr indent="0" lvl="6" marL="0" marR="0" rtl="0" algn="r">
              <a:spcBef>
                <a:spcPts val="0"/>
              </a:spcBef>
              <a:buNone/>
              <a:defRPr sz="1800">
                <a:solidFill>
                  <a:schemeClr val="dk1"/>
                </a:solidFill>
                <a:latin typeface="Arial"/>
                <a:ea typeface="Arial"/>
                <a:cs typeface="Arial"/>
                <a:sym typeface="Arial"/>
              </a:defRPr>
            </a:lvl7pPr>
            <a:lvl8pPr indent="0" lvl="7" marL="0" marR="0" rtl="0" algn="r">
              <a:spcBef>
                <a:spcPts val="0"/>
              </a:spcBef>
              <a:buNone/>
              <a:defRPr sz="1800">
                <a:solidFill>
                  <a:schemeClr val="dk1"/>
                </a:solidFill>
                <a:latin typeface="Arial"/>
                <a:ea typeface="Arial"/>
                <a:cs typeface="Arial"/>
                <a:sym typeface="Arial"/>
              </a:defRPr>
            </a:lvl8pPr>
            <a:lvl9pPr indent="0" lvl="8" marL="0" marR="0" rtl="0" algn="r">
              <a:spcBef>
                <a:spcPts val="0"/>
              </a:spcBef>
              <a:buNone/>
              <a:defRPr sz="1800">
                <a:solidFill>
                  <a:schemeClr val="dk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59" r:id="rId1"/>
    <p:sldLayoutId id="2147483660" r:id="rId2"/>
    <p:sldLayoutId id="2147483661" r:id="rId3"/>
    <p:sldLayoutId id="2147483662" r:id="rId4"/>
    <p:sldLayoutId id="2147483663" r:id="rId5"/>
    <p:sldLayoutId id="2147483664" r:id="rId6"/>
    <p:sldLayoutId id="2147483665" r:id="rId7"/>
    <p:sldLayoutId id="2147483666" r:id="rId8"/>
    <p:sldLayoutId id="2147483667" r:id="rId9"/>
    <p:sldLayoutId id="2147483668" r:id="rId10"/>
    <p:sldLayoutId id="2147483669" r:id="rId11"/>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1.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26.png"/><Relationship Id="rId5" Type="http://schemas.openxmlformats.org/officeDocument/2006/relationships/image" Target="../media/image18.png"/><Relationship Id="rId6" Type="http://schemas.openxmlformats.org/officeDocument/2006/relationships/image" Target="../media/image1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7.png"/><Relationship Id="rId4" Type="http://schemas.openxmlformats.org/officeDocument/2006/relationships/image" Target="../media/image43.png"/><Relationship Id="rId9" Type="http://schemas.openxmlformats.org/officeDocument/2006/relationships/image" Target="../media/image34.png"/><Relationship Id="rId5" Type="http://schemas.openxmlformats.org/officeDocument/2006/relationships/image" Target="../media/image28.png"/><Relationship Id="rId6" Type="http://schemas.openxmlformats.org/officeDocument/2006/relationships/image" Target="../media/image32.png"/><Relationship Id="rId7" Type="http://schemas.openxmlformats.org/officeDocument/2006/relationships/image" Target="../media/image37.png"/><Relationship Id="rId8"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3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41.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9.png"/><Relationship Id="rId4" Type="http://schemas.openxmlformats.org/officeDocument/2006/relationships/image" Target="../media/image42.png"/><Relationship Id="rId5" Type="http://schemas.openxmlformats.org/officeDocument/2006/relationships/image" Target="../media/image40.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5.png"/><Relationship Id="rId4" Type="http://schemas.openxmlformats.org/officeDocument/2006/relationships/image" Target="../media/image17.png"/><Relationship Id="rId5" Type="http://schemas.openxmlformats.org/officeDocument/2006/relationships/image" Target="../media/image7.png"/><Relationship Id="rId6" Type="http://schemas.openxmlformats.org/officeDocument/2006/relationships/image" Target="../media/image6.png"/><Relationship Id="rId7" Type="http://schemas.openxmlformats.org/officeDocument/2006/relationships/image" Target="../media/image12.png"/><Relationship Id="rId8"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33.png"/><Relationship Id="rId4" Type="http://schemas.openxmlformats.org/officeDocument/2006/relationships/image" Target="../media/image3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3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0.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0.png"/><Relationship Id="rId4" Type="http://schemas.openxmlformats.org/officeDocument/2006/relationships/image" Target="../media/image4.png"/><Relationship Id="rId5" Type="http://schemas.openxmlformats.org/officeDocument/2006/relationships/image" Target="../media/image9.png"/><Relationship Id="rId6" Type="http://schemas.openxmlformats.org/officeDocument/2006/relationships/image" Target="../media/image15.png"/><Relationship Id="rId7" Type="http://schemas.openxmlformats.org/officeDocument/2006/relationships/image" Target="../media/image24.png"/><Relationship Id="rId8"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 Id="rId3" Type="http://schemas.openxmlformats.org/officeDocument/2006/relationships/image" Target="../media/image21.png"/><Relationship Id="rId4"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5" name="Shape 185"/>
        <p:cNvGrpSpPr/>
        <p:nvPr/>
      </p:nvGrpSpPr>
      <p:grpSpPr>
        <a:xfrm>
          <a:off x="0" y="0"/>
          <a:ext cx="0" cy="0"/>
          <a:chOff x="0" y="0"/>
          <a:chExt cx="0" cy="0"/>
        </a:xfrm>
      </p:grpSpPr>
      <p:sp>
        <p:nvSpPr>
          <p:cNvPr id="186" name="Google Shape;186;p2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87" name="Google Shape;187;p25"/>
          <p:cNvSpPr/>
          <p:nvPr/>
        </p:nvSpPr>
        <p:spPr>
          <a:xfrm>
            <a:off x="0" y="0"/>
            <a:ext cx="12192000" cy="6858000"/>
          </a:xfrm>
          <a:prstGeom prst="rect">
            <a:avLst/>
          </a:prstGeom>
          <a:solidFill>
            <a:srgbClr val="000000"/>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venir"/>
              <a:ea typeface="Avenir"/>
              <a:cs typeface="Avenir"/>
              <a:sym typeface="Avenir"/>
            </a:endParaRPr>
          </a:p>
        </p:txBody>
      </p:sp>
      <p:pic>
        <p:nvPicPr>
          <p:cNvPr descr="Digital blue  and red wire concept" id="188" name="Google Shape;188;p25"/>
          <p:cNvPicPr preferRelativeResize="0"/>
          <p:nvPr/>
        </p:nvPicPr>
        <p:blipFill rotWithShape="1">
          <a:blip r:embed="rId3">
            <a:alphaModFix/>
          </a:blip>
          <a:srcRect b="0" l="0" r="0" t="0"/>
          <a:stretch/>
        </p:blipFill>
        <p:spPr>
          <a:xfrm>
            <a:off x="2721" y="3933"/>
            <a:ext cx="12186553" cy="6850134"/>
          </a:xfrm>
          <a:prstGeom prst="rect">
            <a:avLst/>
          </a:prstGeom>
          <a:noFill/>
          <a:ln>
            <a:noFill/>
          </a:ln>
        </p:spPr>
      </p:pic>
      <p:sp>
        <p:nvSpPr>
          <p:cNvPr id="189" name="Google Shape;189;p25"/>
          <p:cNvSpPr/>
          <p:nvPr/>
        </p:nvSpPr>
        <p:spPr>
          <a:xfrm>
            <a:off x="1528750" y="860725"/>
            <a:ext cx="9144000" cy="3394500"/>
          </a:xfrm>
          <a:prstGeom prst="rect">
            <a:avLst/>
          </a:prstGeom>
          <a:solidFill>
            <a:schemeClr val="lt1">
              <a:alpha val="94900"/>
            </a:schemeClr>
          </a:solidFill>
          <a:ln cap="flat" cmpd="sng" w="12700">
            <a:solidFill>
              <a:srgbClr val="E1EFEF"/>
            </a:solidFill>
            <a:prstDash val="solid"/>
            <a:miter lim="800000"/>
            <a:headEnd len="sm" w="sm" type="none"/>
            <a:tailEnd len="sm" w="sm" type="none"/>
          </a:ln>
          <a:effectLst>
            <a:outerShdw blurRad="50800" rotWithShape="0" algn="tl" dir="2700000" dist="38100">
              <a:srgbClr val="CBD2C7">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190" name="Google Shape;190;p25"/>
          <p:cNvSpPr txBox="1"/>
          <p:nvPr>
            <p:ph type="ctrTitle"/>
          </p:nvPr>
        </p:nvSpPr>
        <p:spPr>
          <a:xfrm>
            <a:off x="1418475" y="860725"/>
            <a:ext cx="9491700" cy="30516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dk1"/>
              </a:buClr>
              <a:buSzPts val="4800"/>
              <a:buFont typeface="Arial"/>
              <a:buNone/>
            </a:pPr>
            <a:r>
              <a:rPr lang="en-US" sz="4000">
                <a:latin typeface="Helvetica Neue"/>
                <a:ea typeface="Helvetica Neue"/>
                <a:cs typeface="Helvetica Neue"/>
                <a:sym typeface="Helvetica Neue"/>
              </a:rPr>
              <a:t>3D Printing of Magnetic </a:t>
            </a:r>
            <a:endParaRPr sz="4000">
              <a:latin typeface="Helvetica Neue"/>
              <a:ea typeface="Helvetica Neue"/>
              <a:cs typeface="Helvetica Neue"/>
              <a:sym typeface="Helvetica Neue"/>
            </a:endParaRPr>
          </a:p>
          <a:p>
            <a:pPr indent="0" lvl="0" marL="0" rtl="0" algn="ctr">
              <a:lnSpc>
                <a:spcPct val="100000"/>
              </a:lnSpc>
              <a:spcBef>
                <a:spcPts val="0"/>
              </a:spcBef>
              <a:spcAft>
                <a:spcPts val="0"/>
              </a:spcAft>
              <a:buClr>
                <a:schemeClr val="dk1"/>
              </a:buClr>
              <a:buSzPts val="4800"/>
              <a:buFont typeface="Arial"/>
              <a:buNone/>
            </a:pPr>
            <a:r>
              <a:rPr lang="en-US" sz="4000">
                <a:latin typeface="Helvetica Neue"/>
                <a:ea typeface="Helvetica Neue"/>
                <a:cs typeface="Helvetica Neue"/>
                <a:sym typeface="Helvetica Neue"/>
              </a:rPr>
              <a:t>Multi-Material Hydrogels</a:t>
            </a:r>
            <a:endParaRPr sz="4000">
              <a:latin typeface="Helvetica Neue"/>
              <a:ea typeface="Helvetica Neue"/>
              <a:cs typeface="Helvetica Neue"/>
              <a:sym typeface="Helvetica Neue"/>
            </a:endParaRPr>
          </a:p>
          <a:p>
            <a:pPr indent="0" lvl="0" marL="0" rtl="0" algn="ctr">
              <a:lnSpc>
                <a:spcPct val="100000"/>
              </a:lnSpc>
              <a:spcBef>
                <a:spcPts val="1000"/>
              </a:spcBef>
              <a:spcAft>
                <a:spcPts val="0"/>
              </a:spcAft>
              <a:buClr>
                <a:schemeClr val="dk1"/>
              </a:buClr>
              <a:buSzPts val="4800"/>
              <a:buFont typeface="Arial"/>
              <a:buNone/>
            </a:pPr>
            <a:br>
              <a:rPr b="0" lang="en-US" sz="2200">
                <a:latin typeface="Helvetica Neue"/>
                <a:ea typeface="Helvetica Neue"/>
                <a:cs typeface="Helvetica Neue"/>
                <a:sym typeface="Helvetica Neue"/>
              </a:rPr>
            </a:br>
            <a:r>
              <a:rPr b="0" lang="en-US" sz="2200">
                <a:solidFill>
                  <a:schemeClr val="accent1"/>
                </a:solidFill>
                <a:latin typeface="Helvetica Neue"/>
                <a:ea typeface="Helvetica Neue"/>
                <a:cs typeface="Helvetica Neue"/>
                <a:sym typeface="Helvetica Neue"/>
              </a:rPr>
              <a:t>IIB P</a:t>
            </a:r>
            <a:r>
              <a:rPr b="0" lang="en-US" sz="2200">
                <a:solidFill>
                  <a:schemeClr val="accent1"/>
                </a:solidFill>
                <a:latin typeface="Helvetica Neue"/>
                <a:ea typeface="Helvetica Neue"/>
                <a:cs typeface="Helvetica Neue"/>
                <a:sym typeface="Helvetica Neue"/>
              </a:rPr>
              <a:t>roject Midterm Presentation ~ Nanoscience Centre, Cambridge</a:t>
            </a:r>
            <a:endParaRPr b="0" sz="2200">
              <a:solidFill>
                <a:schemeClr val="accent1"/>
              </a:solidFill>
              <a:latin typeface="Helvetica Neue"/>
              <a:ea typeface="Helvetica Neue"/>
              <a:cs typeface="Helvetica Neue"/>
              <a:sym typeface="Helvetica Neue"/>
            </a:endParaRPr>
          </a:p>
          <a:p>
            <a:pPr indent="0" lvl="0" marL="0" rtl="0" algn="ctr">
              <a:lnSpc>
                <a:spcPct val="150000"/>
              </a:lnSpc>
              <a:spcBef>
                <a:spcPts val="1000"/>
              </a:spcBef>
              <a:spcAft>
                <a:spcPts val="0"/>
              </a:spcAft>
              <a:buClr>
                <a:schemeClr val="dk1"/>
              </a:buClr>
              <a:buSzPts val="4800"/>
              <a:buFont typeface="Arial"/>
              <a:buNone/>
            </a:pPr>
            <a:r>
              <a:rPr b="0" lang="en-US" sz="2200">
                <a:latin typeface="Helvetica Neue"/>
                <a:ea typeface="Helvetica Neue"/>
                <a:cs typeface="Helvetica Neue"/>
                <a:sym typeface="Helvetica Neue"/>
              </a:rPr>
              <a:t>Supervised by Yaqi Sheng and Shery Huang</a:t>
            </a:r>
            <a:endParaRPr b="0" sz="2200">
              <a:latin typeface="Helvetica Neue"/>
              <a:ea typeface="Helvetica Neue"/>
              <a:cs typeface="Helvetica Neue"/>
              <a:sym typeface="Helvetica Neue"/>
            </a:endParaRPr>
          </a:p>
        </p:txBody>
      </p:sp>
      <p:sp>
        <p:nvSpPr>
          <p:cNvPr id="191" name="Google Shape;191;p25"/>
          <p:cNvSpPr/>
          <p:nvPr/>
        </p:nvSpPr>
        <p:spPr>
          <a:xfrm>
            <a:off x="2487872" y="3912322"/>
            <a:ext cx="7225800" cy="685800"/>
          </a:xfrm>
          <a:prstGeom prst="roundRect">
            <a:avLst>
              <a:gd fmla="val 0" name="adj"/>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Avenir"/>
              <a:ea typeface="Avenir"/>
              <a:cs typeface="Avenir"/>
              <a:sym typeface="Avenir"/>
            </a:endParaRPr>
          </a:p>
        </p:txBody>
      </p:sp>
      <p:sp>
        <p:nvSpPr>
          <p:cNvPr id="192" name="Google Shape;192;p25"/>
          <p:cNvSpPr txBox="1"/>
          <p:nvPr>
            <p:ph idx="1" type="subTitle"/>
          </p:nvPr>
        </p:nvSpPr>
        <p:spPr>
          <a:xfrm>
            <a:off x="2566988" y="3962400"/>
            <a:ext cx="7058100" cy="581100"/>
          </a:xfrm>
          <a:prstGeom prst="rect">
            <a:avLst/>
          </a:prstGeom>
          <a:noFill/>
          <a:ln>
            <a:noFill/>
          </a:ln>
        </p:spPr>
        <p:txBody>
          <a:bodyPr anchorCtr="0" anchor="ctr" bIns="45700" lIns="91425" spcFirstLastPara="1" rIns="91425" wrap="square" tIns="45700">
            <a:normAutofit/>
          </a:bodyPr>
          <a:lstStyle/>
          <a:p>
            <a:pPr indent="0" lvl="0" marL="0" rtl="0" algn="ctr">
              <a:lnSpc>
                <a:spcPct val="110000"/>
              </a:lnSpc>
              <a:spcBef>
                <a:spcPts val="0"/>
              </a:spcBef>
              <a:spcAft>
                <a:spcPts val="0"/>
              </a:spcAft>
              <a:buClr>
                <a:srgbClr val="FFFFFF"/>
              </a:buClr>
              <a:buSzPts val="2300"/>
              <a:buNone/>
            </a:pPr>
            <a:r>
              <a:rPr lang="en-US" sz="2300">
                <a:solidFill>
                  <a:srgbClr val="FFFFFF"/>
                </a:solidFill>
                <a:latin typeface="Helvetica Neue"/>
                <a:ea typeface="Helvetica Neue"/>
                <a:cs typeface="Helvetica Neue"/>
                <a:sym typeface="Helvetica Neue"/>
              </a:rPr>
              <a:t>By </a:t>
            </a:r>
            <a:r>
              <a:rPr b="1" lang="en-US" sz="2300">
                <a:solidFill>
                  <a:srgbClr val="FFFFFF"/>
                </a:solidFill>
                <a:latin typeface="Helvetica Neue"/>
                <a:ea typeface="Helvetica Neue"/>
                <a:cs typeface="Helvetica Neue"/>
                <a:sym typeface="Helvetica Neue"/>
              </a:rPr>
              <a:t>Lorcan Nicholls ~ </a:t>
            </a:r>
            <a:r>
              <a:rPr lang="en-US" sz="2300">
                <a:solidFill>
                  <a:srgbClr val="FFFFFF"/>
                </a:solidFill>
                <a:latin typeface="Helvetica Neue"/>
                <a:ea typeface="Helvetica Neue"/>
                <a:cs typeface="Helvetica Neue"/>
                <a:sym typeface="Helvetica Neue"/>
              </a:rPr>
              <a:t>ln356@cam.ac.uk</a:t>
            </a:r>
            <a:endParaRPr>
              <a:latin typeface="Helvetica Neue"/>
              <a:ea typeface="Helvetica Neue"/>
              <a:cs typeface="Helvetica Neue"/>
              <a:sym typeface="Helvetica Neue"/>
            </a:endParaRPr>
          </a:p>
        </p:txBody>
      </p:sp>
      <p:sp>
        <p:nvSpPr>
          <p:cNvPr id="193" name="Google Shape;193;p25"/>
          <p:cNvSpPr txBox="1"/>
          <p:nvPr>
            <p:ph idx="12" type="sldNum"/>
          </p:nvPr>
        </p:nvSpPr>
        <p:spPr>
          <a:xfrm>
            <a:off x="8869680"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94" name="Google Shape;194;p25"/>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lt1"/>
                </a:solidFill>
                <a:latin typeface="Arial"/>
                <a:ea typeface="Arial"/>
                <a:cs typeface="Arial"/>
                <a:sym typeface="Arial"/>
              </a:rPr>
              <a:t>‹#›</a:t>
            </a:fld>
            <a:endParaRPr b="0" i="0" sz="1800" u="none" cap="none" strike="noStrike">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75" name="Shape 375"/>
        <p:cNvGrpSpPr/>
        <p:nvPr/>
      </p:nvGrpSpPr>
      <p:grpSpPr>
        <a:xfrm>
          <a:off x="0" y="0"/>
          <a:ext cx="0" cy="0"/>
          <a:chOff x="0" y="0"/>
          <a:chExt cx="0" cy="0"/>
        </a:xfrm>
      </p:grpSpPr>
      <p:sp>
        <p:nvSpPr>
          <p:cNvPr id="376" name="Google Shape;376;p34"/>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77" name="Google Shape;377;p34"/>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Theory</a:t>
            </a:r>
            <a:endParaRPr>
              <a:latin typeface="Helvetica Neue"/>
              <a:ea typeface="Helvetica Neue"/>
              <a:cs typeface="Helvetica Neue"/>
              <a:sym typeface="Helvetica Neue"/>
            </a:endParaRPr>
          </a:p>
        </p:txBody>
      </p:sp>
      <p:sp>
        <p:nvSpPr>
          <p:cNvPr id="378" name="Google Shape;378;p34"/>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79" name="Google Shape;379;p34"/>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80" name="Google Shape;380;p34"/>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381" name="Google Shape;381;p34"/>
          <p:cNvSpPr txBox="1"/>
          <p:nvPr/>
        </p:nvSpPr>
        <p:spPr>
          <a:xfrm>
            <a:off x="841250" y="3328425"/>
            <a:ext cx="10506600" cy="2724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Simulate the Fibres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Select the Best Materials</a:t>
            </a:r>
            <a:endParaRPr sz="32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sz="2400">
              <a:solidFill>
                <a:schemeClr val="dk1"/>
              </a:solidFill>
            </a:endParaRPr>
          </a:p>
        </p:txBody>
      </p:sp>
      <p:sp>
        <p:nvSpPr>
          <p:cNvPr id="382" name="Google Shape;382;p34"/>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83" name="Google Shape;383;p34"/>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84" name="Google Shape;384;p34"/>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385" name="Google Shape;385;p34"/>
          <p:cNvGrpSpPr/>
          <p:nvPr/>
        </p:nvGrpSpPr>
        <p:grpSpPr>
          <a:xfrm>
            <a:off x="285232" y="6282093"/>
            <a:ext cx="10981597" cy="582018"/>
            <a:chOff x="172590" y="4703277"/>
            <a:chExt cx="8386099" cy="444458"/>
          </a:xfrm>
        </p:grpSpPr>
        <p:sp>
          <p:nvSpPr>
            <p:cNvPr id="386" name="Google Shape;386;p34"/>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87" name="Google Shape;387;p34"/>
            <p:cNvSpPr txBox="1"/>
            <p:nvPr/>
          </p:nvSpPr>
          <p:spPr>
            <a:xfrm>
              <a:off x="2967616"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388" name="Google Shape;388;p34"/>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389" name="Google Shape;389;p34"/>
            <p:cNvSpPr txBox="1"/>
            <p:nvPr/>
          </p:nvSpPr>
          <p:spPr>
            <a:xfrm>
              <a:off x="4430829" y="4761812"/>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90" name="Google Shape;390;p34"/>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391" name="Google Shape;391;p34"/>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96" name="Shape 396"/>
        <p:cNvGrpSpPr/>
        <p:nvPr/>
      </p:nvGrpSpPr>
      <p:grpSpPr>
        <a:xfrm>
          <a:off x="0" y="0"/>
          <a:ext cx="0" cy="0"/>
          <a:chOff x="0" y="0"/>
          <a:chExt cx="0" cy="0"/>
        </a:xfrm>
      </p:grpSpPr>
      <p:sp>
        <p:nvSpPr>
          <p:cNvPr id="397" name="Google Shape;397;p35"/>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398" name="Google Shape;398;p35"/>
          <p:cNvGrpSpPr/>
          <p:nvPr/>
        </p:nvGrpSpPr>
        <p:grpSpPr>
          <a:xfrm>
            <a:off x="285232" y="6282093"/>
            <a:ext cx="10981597" cy="582018"/>
            <a:chOff x="172590" y="4703277"/>
            <a:chExt cx="8386099" cy="444458"/>
          </a:xfrm>
        </p:grpSpPr>
        <p:sp>
          <p:nvSpPr>
            <p:cNvPr id="399" name="Google Shape;399;p35"/>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00" name="Google Shape;400;p35"/>
            <p:cNvSpPr txBox="1"/>
            <p:nvPr/>
          </p:nvSpPr>
          <p:spPr>
            <a:xfrm>
              <a:off x="2967616"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01" name="Google Shape;401;p35"/>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402" name="Google Shape;402;p35"/>
            <p:cNvSpPr txBox="1"/>
            <p:nvPr/>
          </p:nvSpPr>
          <p:spPr>
            <a:xfrm>
              <a:off x="4430829" y="4761812"/>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403" name="Google Shape;403;p35"/>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04" name="Google Shape;404;p35"/>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05" name="Google Shape;405;p35"/>
          <p:cNvSpPr txBox="1"/>
          <p:nvPr/>
        </p:nvSpPr>
        <p:spPr>
          <a:xfrm>
            <a:off x="11386949" y="6397450"/>
            <a:ext cx="6117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406" name="Google Shape;406;p35"/>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Structural Modelling and Analysis</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Setting Up the Model of a Fibre</a:t>
            </a:r>
            <a:endParaRPr b="0" sz="2600">
              <a:solidFill>
                <a:schemeClr val="accent1"/>
              </a:solidFill>
              <a:latin typeface="Helvetica Neue"/>
              <a:ea typeface="Helvetica Neue"/>
              <a:cs typeface="Helvetica Neue"/>
              <a:sym typeface="Helvetica Neue"/>
            </a:endParaRPr>
          </a:p>
        </p:txBody>
      </p:sp>
      <p:pic>
        <p:nvPicPr>
          <p:cNvPr id="407" name="Google Shape;407;p35"/>
          <p:cNvPicPr preferRelativeResize="0"/>
          <p:nvPr/>
        </p:nvPicPr>
        <p:blipFill>
          <a:blip r:embed="rId3">
            <a:alphaModFix/>
          </a:blip>
          <a:stretch>
            <a:fillRect/>
          </a:stretch>
        </p:blipFill>
        <p:spPr>
          <a:xfrm>
            <a:off x="512104" y="2250754"/>
            <a:ext cx="6897451" cy="3796426"/>
          </a:xfrm>
          <a:prstGeom prst="rect">
            <a:avLst/>
          </a:prstGeom>
          <a:noFill/>
          <a:ln>
            <a:noFill/>
          </a:ln>
        </p:spPr>
      </p:pic>
      <p:pic>
        <p:nvPicPr>
          <p:cNvPr id="408" name="Google Shape;408;p35"/>
          <p:cNvPicPr preferRelativeResize="0"/>
          <p:nvPr/>
        </p:nvPicPr>
        <p:blipFill>
          <a:blip r:embed="rId4">
            <a:alphaModFix/>
          </a:blip>
          <a:stretch>
            <a:fillRect/>
          </a:stretch>
        </p:blipFill>
        <p:spPr>
          <a:xfrm>
            <a:off x="6187872" y="5125172"/>
            <a:ext cx="1920600" cy="1070825"/>
          </a:xfrm>
          <a:prstGeom prst="rect">
            <a:avLst/>
          </a:prstGeom>
          <a:noFill/>
          <a:ln>
            <a:noFill/>
          </a:ln>
        </p:spPr>
      </p:pic>
      <p:pic>
        <p:nvPicPr>
          <p:cNvPr id="409" name="Google Shape;409;p35"/>
          <p:cNvPicPr preferRelativeResize="0"/>
          <p:nvPr/>
        </p:nvPicPr>
        <p:blipFill>
          <a:blip r:embed="rId5">
            <a:alphaModFix/>
          </a:blip>
          <a:stretch>
            <a:fillRect/>
          </a:stretch>
        </p:blipFill>
        <p:spPr>
          <a:xfrm>
            <a:off x="7770700" y="1467975"/>
            <a:ext cx="4040651" cy="3571100"/>
          </a:xfrm>
          <a:prstGeom prst="rect">
            <a:avLst/>
          </a:prstGeom>
          <a:noFill/>
          <a:ln>
            <a:noFill/>
          </a:ln>
        </p:spPr>
      </p:pic>
      <p:pic>
        <p:nvPicPr>
          <p:cNvPr id="410" name="Google Shape;410;p35"/>
          <p:cNvPicPr preferRelativeResize="0"/>
          <p:nvPr/>
        </p:nvPicPr>
        <p:blipFill>
          <a:blip r:embed="rId6">
            <a:alphaModFix/>
          </a:blip>
          <a:stretch>
            <a:fillRect/>
          </a:stretch>
        </p:blipFill>
        <p:spPr>
          <a:xfrm>
            <a:off x="8780275" y="5125171"/>
            <a:ext cx="2263642" cy="1070825"/>
          </a:xfrm>
          <a:prstGeom prst="rect">
            <a:avLst/>
          </a:prstGeom>
          <a:noFill/>
          <a:ln>
            <a:noFill/>
          </a:ln>
        </p:spPr>
      </p:pic>
      <p:sp>
        <p:nvSpPr>
          <p:cNvPr id="411" name="Google Shape;411;p35"/>
          <p:cNvSpPr txBox="1"/>
          <p:nvPr/>
        </p:nvSpPr>
        <p:spPr>
          <a:xfrm>
            <a:off x="11043925" y="861400"/>
            <a:ext cx="61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Helvetica Neue"/>
                <a:ea typeface="Helvetica Neue"/>
                <a:cs typeface="Helvetica Neue"/>
                <a:sym typeface="Helvetica Neue"/>
              </a:rPr>
              <a:t>[5]</a:t>
            </a:r>
            <a:endParaRPr b="1" sz="2400">
              <a:solidFill>
                <a:schemeClr val="accent1"/>
              </a:solidFill>
              <a:latin typeface="Helvetica Neue"/>
              <a:ea typeface="Helvetica Neue"/>
              <a:cs typeface="Helvetica Neue"/>
              <a:sym typeface="Helvetica Neue"/>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6" name="Shape 416"/>
        <p:cNvGrpSpPr/>
        <p:nvPr/>
      </p:nvGrpSpPr>
      <p:grpSpPr>
        <a:xfrm>
          <a:off x="0" y="0"/>
          <a:ext cx="0" cy="0"/>
          <a:chOff x="0" y="0"/>
          <a:chExt cx="0" cy="0"/>
        </a:xfrm>
      </p:grpSpPr>
      <p:sp>
        <p:nvSpPr>
          <p:cNvPr id="417" name="Google Shape;417;p36"/>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418" name="Google Shape;418;p36"/>
          <p:cNvGrpSpPr/>
          <p:nvPr/>
        </p:nvGrpSpPr>
        <p:grpSpPr>
          <a:xfrm>
            <a:off x="285232" y="6282093"/>
            <a:ext cx="10981597" cy="582018"/>
            <a:chOff x="172590" y="4703277"/>
            <a:chExt cx="8386099" cy="444458"/>
          </a:xfrm>
        </p:grpSpPr>
        <p:sp>
          <p:nvSpPr>
            <p:cNvPr id="419" name="Google Shape;419;p36"/>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20" name="Google Shape;420;p36"/>
            <p:cNvSpPr txBox="1"/>
            <p:nvPr/>
          </p:nvSpPr>
          <p:spPr>
            <a:xfrm>
              <a:off x="2967616"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21" name="Google Shape;421;p36"/>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422" name="Google Shape;422;p36"/>
            <p:cNvSpPr txBox="1"/>
            <p:nvPr/>
          </p:nvSpPr>
          <p:spPr>
            <a:xfrm>
              <a:off x="4430829" y="4761812"/>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423" name="Google Shape;423;p36"/>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24" name="Google Shape;424;p36"/>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25" name="Google Shape;425;p36"/>
          <p:cNvSpPr txBox="1"/>
          <p:nvPr/>
        </p:nvSpPr>
        <p:spPr>
          <a:xfrm>
            <a:off x="11386949" y="6397450"/>
            <a:ext cx="6117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426" name="Google Shape;426;p3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Material Selection</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Trade-Offs Between Stiffness and Magnetisation</a:t>
            </a:r>
            <a:endParaRPr b="0" sz="2600">
              <a:solidFill>
                <a:schemeClr val="accent1"/>
              </a:solidFill>
              <a:latin typeface="Helvetica Neue"/>
              <a:ea typeface="Helvetica Neue"/>
              <a:cs typeface="Helvetica Neue"/>
              <a:sym typeface="Helvetica Neue"/>
            </a:endParaRPr>
          </a:p>
        </p:txBody>
      </p:sp>
      <p:sp>
        <p:nvSpPr>
          <p:cNvPr id="427" name="Google Shape;427;p36"/>
          <p:cNvSpPr txBox="1"/>
          <p:nvPr/>
        </p:nvSpPr>
        <p:spPr>
          <a:xfrm>
            <a:off x="5297725" y="2300525"/>
            <a:ext cx="6915900" cy="1662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This is a </a:t>
            </a:r>
            <a:r>
              <a:rPr b="1" lang="en-US" sz="2400">
                <a:solidFill>
                  <a:schemeClr val="dk1"/>
                </a:solidFill>
                <a:latin typeface="Helvetica Neue"/>
                <a:ea typeface="Helvetica Neue"/>
                <a:cs typeface="Helvetica Neue"/>
                <a:sym typeface="Helvetica Neue"/>
              </a:rPr>
              <a:t>stiffness-limited design</a:t>
            </a:r>
            <a:r>
              <a:rPr lang="en-US" sz="2400">
                <a:solidFill>
                  <a:schemeClr val="dk1"/>
                </a:solidFill>
                <a:latin typeface="Helvetica Neue"/>
                <a:ea typeface="Helvetica Neue"/>
                <a:cs typeface="Helvetica Neue"/>
                <a:sym typeface="Helvetica Neue"/>
              </a:rPr>
              <a:t> material selection problem.</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Performance Index: maximise</a:t>
            </a:r>
            <a:endParaRPr sz="2400">
              <a:solidFill>
                <a:schemeClr val="dk1"/>
              </a:solidFill>
              <a:latin typeface="Helvetica Neue"/>
              <a:ea typeface="Helvetica Neue"/>
              <a:cs typeface="Helvetica Neue"/>
              <a:sym typeface="Helvetica Neue"/>
            </a:endParaRPr>
          </a:p>
        </p:txBody>
      </p:sp>
      <p:sp>
        <p:nvSpPr>
          <p:cNvPr id="428" name="Google Shape;428;p36"/>
          <p:cNvSpPr txBox="1"/>
          <p:nvPr/>
        </p:nvSpPr>
        <p:spPr>
          <a:xfrm>
            <a:off x="5145325" y="4522275"/>
            <a:ext cx="6048300" cy="1403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None/>
            </a:pPr>
            <a:r>
              <a:rPr i="1" lang="en-US" sz="2400">
                <a:solidFill>
                  <a:schemeClr val="dk1"/>
                </a:solidFill>
                <a:latin typeface="Times New Roman"/>
                <a:ea typeface="Times New Roman"/>
                <a:cs typeface="Times New Roman"/>
                <a:sym typeface="Times New Roman"/>
              </a:rPr>
              <a:t>σ</a:t>
            </a:r>
            <a:r>
              <a:rPr baseline="-25000" i="1" lang="en-US" sz="2400">
                <a:solidFill>
                  <a:schemeClr val="dk1"/>
                </a:solidFill>
                <a:latin typeface="Times New Roman"/>
                <a:ea typeface="Times New Roman"/>
                <a:cs typeface="Times New Roman"/>
                <a:sym typeface="Times New Roman"/>
              </a:rPr>
              <a:t>y</a:t>
            </a:r>
            <a:r>
              <a:rPr lang="en-US" sz="2400">
                <a:solidFill>
                  <a:schemeClr val="dk1"/>
                </a:solidFill>
                <a:latin typeface="Times New Roman"/>
                <a:ea typeface="Times New Roman"/>
                <a:cs typeface="Times New Roman"/>
                <a:sym typeface="Times New Roman"/>
              </a:rPr>
              <a:t> </a:t>
            </a:r>
            <a:r>
              <a:rPr lang="en-US" sz="2400">
                <a:solidFill>
                  <a:schemeClr val="dk1"/>
                </a:solidFill>
                <a:latin typeface="Helvetica Neue"/>
                <a:ea typeface="Helvetica Neue"/>
                <a:cs typeface="Helvetica Neue"/>
                <a:sym typeface="Helvetica Neue"/>
              </a:rPr>
              <a:t>[Pa]: fibre yield stress</a:t>
            </a:r>
            <a:endParaRPr sz="24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i="1" lang="en-US" sz="2400">
                <a:solidFill>
                  <a:schemeClr val="dk1"/>
                </a:solidFill>
                <a:latin typeface="Times New Roman"/>
                <a:ea typeface="Times New Roman"/>
                <a:cs typeface="Times New Roman"/>
                <a:sym typeface="Times New Roman"/>
              </a:rPr>
              <a:t>E </a:t>
            </a:r>
            <a:r>
              <a:rPr lang="en-US" sz="2400">
                <a:solidFill>
                  <a:schemeClr val="dk1"/>
                </a:solidFill>
                <a:latin typeface="Helvetica Neue"/>
                <a:ea typeface="Helvetica Neue"/>
                <a:cs typeface="Helvetica Neue"/>
                <a:sym typeface="Helvetica Neue"/>
              </a:rPr>
              <a:t>[Pa]: fibre Young’s modulus</a:t>
            </a:r>
            <a:endParaRPr sz="24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None/>
            </a:pPr>
            <a:r>
              <a:rPr i="1" lang="en-US" sz="2400">
                <a:solidFill>
                  <a:schemeClr val="dk1"/>
                </a:solidFill>
                <a:latin typeface="Times New Roman"/>
                <a:ea typeface="Times New Roman"/>
                <a:cs typeface="Times New Roman"/>
                <a:sym typeface="Times New Roman"/>
              </a:rPr>
              <a:t>ω</a:t>
            </a:r>
            <a:r>
              <a:rPr lang="en-US" sz="2400">
                <a:solidFill>
                  <a:schemeClr val="dk1"/>
                </a:solidFill>
                <a:latin typeface="Times New Roman"/>
                <a:ea typeface="Times New Roman"/>
                <a:cs typeface="Times New Roman"/>
                <a:sym typeface="Times New Roman"/>
              </a:rPr>
              <a:t> </a:t>
            </a:r>
            <a:r>
              <a:rPr lang="en-US" sz="2400">
                <a:solidFill>
                  <a:schemeClr val="dk1"/>
                </a:solidFill>
                <a:latin typeface="Helvetica Neue"/>
                <a:ea typeface="Helvetica Neue"/>
                <a:cs typeface="Helvetica Neue"/>
                <a:sym typeface="Helvetica Neue"/>
              </a:rPr>
              <a:t>[N m</a:t>
            </a:r>
            <a:r>
              <a:rPr baseline="30000" lang="en-US" sz="2400">
                <a:solidFill>
                  <a:schemeClr val="dk1"/>
                </a:solidFill>
                <a:latin typeface="Helvetica Neue"/>
                <a:ea typeface="Helvetica Neue"/>
                <a:cs typeface="Helvetica Neue"/>
                <a:sym typeface="Helvetica Neue"/>
              </a:rPr>
              <a:t>-1</a:t>
            </a:r>
            <a:r>
              <a:rPr lang="en-US" sz="2400">
                <a:solidFill>
                  <a:schemeClr val="dk1"/>
                </a:solidFill>
                <a:latin typeface="Helvetica Neue"/>
                <a:ea typeface="Helvetica Neue"/>
                <a:cs typeface="Helvetica Neue"/>
                <a:sym typeface="Helvetica Neue"/>
              </a:rPr>
              <a:t>]: magnetic force per unit length</a:t>
            </a:r>
            <a:endParaRPr sz="2400">
              <a:solidFill>
                <a:schemeClr val="dk1"/>
              </a:solidFill>
              <a:latin typeface="Helvetica Neue"/>
              <a:ea typeface="Helvetica Neue"/>
              <a:cs typeface="Helvetica Neue"/>
              <a:sym typeface="Helvetica Neue"/>
            </a:endParaRPr>
          </a:p>
        </p:txBody>
      </p:sp>
      <p:pic>
        <p:nvPicPr>
          <p:cNvPr id="429" name="Google Shape;429;p36"/>
          <p:cNvPicPr preferRelativeResize="0"/>
          <p:nvPr/>
        </p:nvPicPr>
        <p:blipFill>
          <a:blip r:embed="rId3">
            <a:alphaModFix/>
          </a:blip>
          <a:stretch>
            <a:fillRect/>
          </a:stretch>
        </p:blipFill>
        <p:spPr>
          <a:xfrm>
            <a:off x="9778596" y="3091975"/>
            <a:ext cx="746950" cy="999950"/>
          </a:xfrm>
          <a:prstGeom prst="rect">
            <a:avLst/>
          </a:prstGeom>
          <a:noFill/>
          <a:ln>
            <a:noFill/>
          </a:ln>
        </p:spPr>
      </p:pic>
      <p:pic>
        <p:nvPicPr>
          <p:cNvPr id="430" name="Google Shape;430;p36"/>
          <p:cNvPicPr preferRelativeResize="0"/>
          <p:nvPr/>
        </p:nvPicPr>
        <p:blipFill>
          <a:blip r:embed="rId4">
            <a:alphaModFix/>
          </a:blip>
          <a:stretch>
            <a:fillRect/>
          </a:stretch>
        </p:blipFill>
        <p:spPr>
          <a:xfrm>
            <a:off x="377375" y="2104575"/>
            <a:ext cx="4458424" cy="4010400"/>
          </a:xfrm>
          <a:prstGeom prst="rect">
            <a:avLst/>
          </a:prstGeom>
          <a:noFill/>
          <a:ln>
            <a:noFill/>
          </a:ln>
        </p:spPr>
      </p:pic>
      <p:sp>
        <p:nvSpPr>
          <p:cNvPr id="431" name="Google Shape;431;p36"/>
          <p:cNvSpPr txBox="1"/>
          <p:nvPr/>
        </p:nvSpPr>
        <p:spPr>
          <a:xfrm>
            <a:off x="4533625" y="5258475"/>
            <a:ext cx="61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Helvetica Neue"/>
                <a:ea typeface="Helvetica Neue"/>
                <a:cs typeface="Helvetica Neue"/>
                <a:sym typeface="Helvetica Neue"/>
              </a:rPr>
              <a:t>[6]</a:t>
            </a:r>
            <a:endParaRPr b="1" sz="2400">
              <a:solidFill>
                <a:schemeClr val="accent1"/>
              </a:solidFill>
              <a:latin typeface="Helvetica Neue"/>
              <a:ea typeface="Helvetica Neue"/>
              <a:cs typeface="Helvetica Neue"/>
              <a:sym typeface="Helvetica Neue"/>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36" name="Shape 436"/>
        <p:cNvGrpSpPr/>
        <p:nvPr/>
      </p:nvGrpSpPr>
      <p:grpSpPr>
        <a:xfrm>
          <a:off x="0" y="0"/>
          <a:ext cx="0" cy="0"/>
          <a:chOff x="0" y="0"/>
          <a:chExt cx="0" cy="0"/>
        </a:xfrm>
      </p:grpSpPr>
      <p:sp>
        <p:nvSpPr>
          <p:cNvPr id="437" name="Google Shape;437;p37"/>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438" name="Google Shape;438;p37"/>
          <p:cNvGrpSpPr/>
          <p:nvPr/>
        </p:nvGrpSpPr>
        <p:grpSpPr>
          <a:xfrm>
            <a:off x="285232" y="6282093"/>
            <a:ext cx="10981597" cy="582018"/>
            <a:chOff x="172590" y="4703277"/>
            <a:chExt cx="8386099" cy="444458"/>
          </a:xfrm>
        </p:grpSpPr>
        <p:sp>
          <p:nvSpPr>
            <p:cNvPr id="439" name="Google Shape;439;p37"/>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40" name="Google Shape;440;p37"/>
            <p:cNvSpPr txBox="1"/>
            <p:nvPr/>
          </p:nvSpPr>
          <p:spPr>
            <a:xfrm>
              <a:off x="2967616"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41" name="Google Shape;441;p37"/>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442" name="Google Shape;442;p37"/>
            <p:cNvSpPr txBox="1"/>
            <p:nvPr/>
          </p:nvSpPr>
          <p:spPr>
            <a:xfrm>
              <a:off x="4430829" y="4761812"/>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443" name="Google Shape;443;p37"/>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44" name="Google Shape;444;p37"/>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45" name="Google Shape;445;p37"/>
          <p:cNvSpPr txBox="1"/>
          <p:nvPr/>
        </p:nvSpPr>
        <p:spPr>
          <a:xfrm>
            <a:off x="11386949" y="6397450"/>
            <a:ext cx="6117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446" name="Google Shape;446;p37"/>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Computational Modelling</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Useful for Checking Order-of-Magnitudes of Properties</a:t>
            </a:r>
            <a:endParaRPr b="0" sz="2600">
              <a:solidFill>
                <a:schemeClr val="accent1"/>
              </a:solidFill>
              <a:latin typeface="Helvetica Neue"/>
              <a:ea typeface="Helvetica Neue"/>
              <a:cs typeface="Helvetica Neue"/>
              <a:sym typeface="Helvetica Neue"/>
            </a:endParaRPr>
          </a:p>
        </p:txBody>
      </p:sp>
      <p:pic>
        <p:nvPicPr>
          <p:cNvPr id="447" name="Google Shape;447;p37"/>
          <p:cNvPicPr preferRelativeResize="0"/>
          <p:nvPr/>
        </p:nvPicPr>
        <p:blipFill>
          <a:blip r:embed="rId3">
            <a:alphaModFix/>
          </a:blip>
          <a:stretch>
            <a:fillRect/>
          </a:stretch>
        </p:blipFill>
        <p:spPr>
          <a:xfrm>
            <a:off x="546475" y="2282553"/>
            <a:ext cx="5344973" cy="3157638"/>
          </a:xfrm>
          <a:prstGeom prst="rect">
            <a:avLst/>
          </a:prstGeom>
          <a:noFill/>
          <a:ln>
            <a:noFill/>
          </a:ln>
        </p:spPr>
      </p:pic>
      <p:pic>
        <p:nvPicPr>
          <p:cNvPr id="448" name="Google Shape;448;p37"/>
          <p:cNvPicPr preferRelativeResize="0"/>
          <p:nvPr/>
        </p:nvPicPr>
        <p:blipFill>
          <a:blip r:embed="rId4">
            <a:alphaModFix/>
          </a:blip>
          <a:stretch>
            <a:fillRect/>
          </a:stretch>
        </p:blipFill>
        <p:spPr>
          <a:xfrm>
            <a:off x="6163950" y="2282550"/>
            <a:ext cx="4983529" cy="3157650"/>
          </a:xfrm>
          <a:prstGeom prst="rect">
            <a:avLst/>
          </a:prstGeom>
          <a:noFill/>
          <a:ln>
            <a:noFill/>
          </a:ln>
        </p:spPr>
      </p:pic>
      <p:sp>
        <p:nvSpPr>
          <p:cNvPr id="449" name="Google Shape;449;p37"/>
          <p:cNvSpPr txBox="1"/>
          <p:nvPr/>
        </p:nvSpPr>
        <p:spPr>
          <a:xfrm>
            <a:off x="546350" y="5584100"/>
            <a:ext cx="53451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SOLIDWORKS:</a:t>
            </a:r>
            <a:r>
              <a:rPr lang="en-US" sz="2400">
                <a:solidFill>
                  <a:schemeClr val="dk1"/>
                </a:solidFill>
                <a:latin typeface="Helvetica Neue"/>
                <a:ea typeface="Helvetica Neue"/>
                <a:cs typeface="Helvetica Neue"/>
                <a:sym typeface="Helvetica Neue"/>
              </a:rPr>
              <a:t> simple setup</a:t>
            </a:r>
            <a:endParaRPr sz="2400">
              <a:solidFill>
                <a:schemeClr val="dk1"/>
              </a:solidFill>
              <a:latin typeface="Helvetica Neue"/>
              <a:ea typeface="Helvetica Neue"/>
              <a:cs typeface="Helvetica Neue"/>
              <a:sym typeface="Helvetica Neue"/>
            </a:endParaRPr>
          </a:p>
        </p:txBody>
      </p:sp>
      <p:sp>
        <p:nvSpPr>
          <p:cNvPr id="450" name="Google Shape;450;p37"/>
          <p:cNvSpPr txBox="1"/>
          <p:nvPr/>
        </p:nvSpPr>
        <p:spPr>
          <a:xfrm>
            <a:off x="5667825" y="5584100"/>
            <a:ext cx="5965500" cy="554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rPr>
              <a:t>COMSOL Multiphysics:</a:t>
            </a:r>
            <a:r>
              <a:rPr lang="en-US" sz="2400">
                <a:solidFill>
                  <a:schemeClr val="dk1"/>
                </a:solidFill>
              </a:rPr>
              <a:t> simulation</a:t>
            </a:r>
            <a:endParaRPr sz="2400">
              <a:solidFill>
                <a:schemeClr val="dk1"/>
              </a:solidFill>
            </a:endParaRPr>
          </a:p>
        </p:txBody>
      </p:sp>
      <p:sp>
        <p:nvSpPr>
          <p:cNvPr id="451" name="Google Shape;451;p37"/>
          <p:cNvSpPr txBox="1"/>
          <p:nvPr/>
        </p:nvSpPr>
        <p:spPr>
          <a:xfrm>
            <a:off x="5279750" y="2200350"/>
            <a:ext cx="61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Helvetica Neue"/>
                <a:ea typeface="Helvetica Neue"/>
                <a:cs typeface="Helvetica Neue"/>
                <a:sym typeface="Helvetica Neue"/>
              </a:rPr>
              <a:t>[7]</a:t>
            </a:r>
            <a:endParaRPr b="1" sz="2400">
              <a:solidFill>
                <a:schemeClr val="accent1"/>
              </a:solidFill>
              <a:latin typeface="Helvetica Neue"/>
              <a:ea typeface="Helvetica Neue"/>
              <a:cs typeface="Helvetica Neue"/>
              <a:sym typeface="Helvetica Neue"/>
            </a:endParaRPr>
          </a:p>
        </p:txBody>
      </p:sp>
      <p:sp>
        <p:nvSpPr>
          <p:cNvPr id="452" name="Google Shape;452;p37"/>
          <p:cNvSpPr txBox="1"/>
          <p:nvPr/>
        </p:nvSpPr>
        <p:spPr>
          <a:xfrm>
            <a:off x="10535775" y="2200350"/>
            <a:ext cx="61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Helvetica Neue"/>
                <a:ea typeface="Helvetica Neue"/>
                <a:cs typeface="Helvetica Neue"/>
                <a:sym typeface="Helvetica Neue"/>
              </a:rPr>
              <a:t>[8]</a:t>
            </a:r>
            <a:endParaRPr b="1" sz="2400">
              <a:solidFill>
                <a:schemeClr val="accent1"/>
              </a:solidFill>
              <a:latin typeface="Helvetica Neue"/>
              <a:ea typeface="Helvetica Neue"/>
              <a:cs typeface="Helvetica Neue"/>
              <a:sym typeface="Helvetica Neue"/>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57" name="Shape 457"/>
        <p:cNvGrpSpPr/>
        <p:nvPr/>
      </p:nvGrpSpPr>
      <p:grpSpPr>
        <a:xfrm>
          <a:off x="0" y="0"/>
          <a:ext cx="0" cy="0"/>
          <a:chOff x="0" y="0"/>
          <a:chExt cx="0" cy="0"/>
        </a:xfrm>
      </p:grpSpPr>
      <p:sp>
        <p:nvSpPr>
          <p:cNvPr id="458" name="Google Shape;458;p38"/>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459" name="Google Shape;459;p38"/>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Procedures</a:t>
            </a:r>
            <a:endParaRPr>
              <a:latin typeface="Helvetica Neue"/>
              <a:ea typeface="Helvetica Neue"/>
              <a:cs typeface="Helvetica Neue"/>
              <a:sym typeface="Helvetica Neue"/>
            </a:endParaRPr>
          </a:p>
        </p:txBody>
      </p:sp>
      <p:sp>
        <p:nvSpPr>
          <p:cNvPr id="460" name="Google Shape;460;p38"/>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1" name="Google Shape;461;p38"/>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462" name="Google Shape;462;p38"/>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463" name="Google Shape;463;p38"/>
          <p:cNvSpPr txBox="1"/>
          <p:nvPr/>
        </p:nvSpPr>
        <p:spPr>
          <a:xfrm>
            <a:off x="841250" y="3148550"/>
            <a:ext cx="10506600" cy="3027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Make Magnetic Polymer Solution</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Program Spinner</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Extrude Fibres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Observe Under Microscope</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Assess Quality and Deformation</a:t>
            </a:r>
            <a:endParaRPr sz="2400">
              <a:solidFill>
                <a:schemeClr val="dk1"/>
              </a:solidFill>
            </a:endParaRPr>
          </a:p>
        </p:txBody>
      </p:sp>
      <p:sp>
        <p:nvSpPr>
          <p:cNvPr id="464" name="Google Shape;464;p38"/>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465" name="Google Shape;465;p38"/>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66" name="Google Shape;466;p38"/>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rmAutofit/>
          </a:bodyPr>
          <a:lstStyle/>
          <a:p>
            <a:pPr indent="0" lvl="0" marL="0" rtl="0" algn="r">
              <a:lnSpc>
                <a:spcPct val="90000"/>
              </a:lnSpc>
              <a:spcBef>
                <a:spcPts val="0"/>
              </a:spcBef>
              <a:spcAft>
                <a:spcPts val="0"/>
              </a:spcAft>
              <a:buNone/>
            </a:pPr>
            <a:fld id="{00000000-1234-1234-1234-123412341234}" type="slidenum">
              <a:rPr lang="en-US"/>
              <a:t>‹#›</a:t>
            </a:fld>
            <a:endParaRPr/>
          </a:p>
        </p:txBody>
      </p:sp>
      <p:grpSp>
        <p:nvGrpSpPr>
          <p:cNvPr id="467" name="Google Shape;467;p38"/>
          <p:cNvGrpSpPr/>
          <p:nvPr/>
        </p:nvGrpSpPr>
        <p:grpSpPr>
          <a:xfrm>
            <a:off x="285232" y="6355501"/>
            <a:ext cx="10981597" cy="508610"/>
            <a:chOff x="172590" y="4759335"/>
            <a:chExt cx="8386099" cy="388400"/>
          </a:xfrm>
        </p:grpSpPr>
        <p:sp>
          <p:nvSpPr>
            <p:cNvPr id="468" name="Google Shape;468;p38"/>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69" name="Google Shape;469;p38"/>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470" name="Google Shape;470;p38"/>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71" name="Google Shape;471;p38"/>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72" name="Google Shape;472;p38"/>
          <p:cNvSpPr txBox="1"/>
          <p:nvPr/>
        </p:nvSpPr>
        <p:spPr>
          <a:xfrm>
            <a:off x="3967271" y="6358157"/>
            <a:ext cx="1743900" cy="503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473" name="Google Shape;473;p38"/>
          <p:cNvSpPr txBox="1"/>
          <p:nvPr/>
        </p:nvSpPr>
        <p:spPr>
          <a:xfrm>
            <a:off x="5779068" y="6291843"/>
            <a:ext cx="1830600" cy="57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78" name="Shape 478"/>
        <p:cNvGrpSpPr/>
        <p:nvPr/>
      </p:nvGrpSpPr>
      <p:grpSpPr>
        <a:xfrm>
          <a:off x="0" y="0"/>
          <a:ext cx="0" cy="0"/>
          <a:chOff x="0" y="0"/>
          <a:chExt cx="0" cy="0"/>
        </a:xfrm>
      </p:grpSpPr>
      <p:sp>
        <p:nvSpPr>
          <p:cNvPr id="479" name="Google Shape;479;p39"/>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Fibre Composition</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Solvent + Polymer + Magnetic Powder → Magnetic Solution</a:t>
            </a:r>
            <a:endParaRPr b="0" sz="2600">
              <a:solidFill>
                <a:schemeClr val="accent1"/>
              </a:solidFill>
              <a:latin typeface="Helvetica Neue"/>
              <a:ea typeface="Helvetica Neue"/>
              <a:cs typeface="Helvetica Neue"/>
              <a:sym typeface="Helvetica Neue"/>
            </a:endParaRPr>
          </a:p>
        </p:txBody>
      </p:sp>
      <p:grpSp>
        <p:nvGrpSpPr>
          <p:cNvPr id="480" name="Google Shape;480;p39"/>
          <p:cNvGrpSpPr/>
          <p:nvPr/>
        </p:nvGrpSpPr>
        <p:grpSpPr>
          <a:xfrm>
            <a:off x="285232" y="6355501"/>
            <a:ext cx="10981597" cy="508610"/>
            <a:chOff x="172590" y="4759335"/>
            <a:chExt cx="8386099" cy="388400"/>
          </a:xfrm>
        </p:grpSpPr>
        <p:sp>
          <p:nvSpPr>
            <p:cNvPr id="481" name="Google Shape;481;p39"/>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482" name="Google Shape;482;p39"/>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483" name="Google Shape;483;p39"/>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484" name="Google Shape;484;p39"/>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485" name="Google Shape;485;p39"/>
          <p:cNvSpPr txBox="1"/>
          <p:nvPr/>
        </p:nvSpPr>
        <p:spPr>
          <a:xfrm>
            <a:off x="5779068" y="6291843"/>
            <a:ext cx="1830600" cy="57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486" name="Google Shape;486;p39"/>
          <p:cNvSpPr txBox="1"/>
          <p:nvPr/>
        </p:nvSpPr>
        <p:spPr>
          <a:xfrm>
            <a:off x="3967271" y="6358157"/>
            <a:ext cx="1743900" cy="503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pic>
        <p:nvPicPr>
          <p:cNvPr id="487" name="Google Shape;487;p39"/>
          <p:cNvPicPr preferRelativeResize="0"/>
          <p:nvPr/>
        </p:nvPicPr>
        <p:blipFill>
          <a:blip r:embed="rId3">
            <a:alphaModFix/>
          </a:blip>
          <a:stretch>
            <a:fillRect/>
          </a:stretch>
        </p:blipFill>
        <p:spPr>
          <a:xfrm>
            <a:off x="665112" y="2183912"/>
            <a:ext cx="1743900" cy="1743900"/>
          </a:xfrm>
          <a:prstGeom prst="rect">
            <a:avLst/>
          </a:prstGeom>
          <a:noFill/>
          <a:ln>
            <a:noFill/>
          </a:ln>
        </p:spPr>
      </p:pic>
      <p:pic>
        <p:nvPicPr>
          <p:cNvPr id="488" name="Google Shape;488;p39"/>
          <p:cNvPicPr preferRelativeResize="0"/>
          <p:nvPr/>
        </p:nvPicPr>
        <p:blipFill>
          <a:blip r:embed="rId4">
            <a:alphaModFix/>
          </a:blip>
          <a:stretch>
            <a:fillRect/>
          </a:stretch>
        </p:blipFill>
        <p:spPr>
          <a:xfrm>
            <a:off x="2878975" y="2120250"/>
            <a:ext cx="1045775" cy="1743900"/>
          </a:xfrm>
          <a:prstGeom prst="rect">
            <a:avLst/>
          </a:prstGeom>
          <a:noFill/>
          <a:ln>
            <a:noFill/>
          </a:ln>
        </p:spPr>
      </p:pic>
      <p:pic>
        <p:nvPicPr>
          <p:cNvPr id="489" name="Google Shape;489;p39"/>
          <p:cNvPicPr preferRelativeResize="0"/>
          <p:nvPr/>
        </p:nvPicPr>
        <p:blipFill>
          <a:blip r:embed="rId5">
            <a:alphaModFix/>
          </a:blip>
          <a:stretch>
            <a:fillRect/>
          </a:stretch>
        </p:blipFill>
        <p:spPr>
          <a:xfrm>
            <a:off x="4612438" y="2343263"/>
            <a:ext cx="1641875" cy="1425175"/>
          </a:xfrm>
          <a:prstGeom prst="rect">
            <a:avLst/>
          </a:prstGeom>
          <a:noFill/>
          <a:ln>
            <a:noFill/>
          </a:ln>
        </p:spPr>
      </p:pic>
      <p:pic>
        <p:nvPicPr>
          <p:cNvPr id="490" name="Google Shape;490;p39"/>
          <p:cNvPicPr preferRelativeResize="0"/>
          <p:nvPr/>
        </p:nvPicPr>
        <p:blipFill>
          <a:blip r:embed="rId6">
            <a:alphaModFix/>
          </a:blip>
          <a:stretch>
            <a:fillRect/>
          </a:stretch>
        </p:blipFill>
        <p:spPr>
          <a:xfrm>
            <a:off x="7160063" y="2333775"/>
            <a:ext cx="1743901" cy="1444152"/>
          </a:xfrm>
          <a:prstGeom prst="rect">
            <a:avLst/>
          </a:prstGeom>
          <a:noFill/>
          <a:ln>
            <a:noFill/>
          </a:ln>
        </p:spPr>
      </p:pic>
      <p:sp>
        <p:nvSpPr>
          <p:cNvPr id="491" name="Google Shape;491;p39"/>
          <p:cNvSpPr txBox="1"/>
          <p:nvPr/>
        </p:nvSpPr>
        <p:spPr>
          <a:xfrm>
            <a:off x="285225" y="5522675"/>
            <a:ext cx="10726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400">
              <a:solidFill>
                <a:schemeClr val="dk1"/>
              </a:solidFill>
            </a:endParaRPr>
          </a:p>
        </p:txBody>
      </p:sp>
      <p:sp>
        <p:nvSpPr>
          <p:cNvPr id="492" name="Google Shape;492;p39"/>
          <p:cNvSpPr txBox="1"/>
          <p:nvPr/>
        </p:nvSpPr>
        <p:spPr>
          <a:xfrm>
            <a:off x="273300" y="5657851"/>
            <a:ext cx="11645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We may also use PEO (high </a:t>
            </a:r>
            <a:r>
              <a:rPr i="1" lang="en-US" sz="2400">
                <a:solidFill>
                  <a:schemeClr val="dk1"/>
                </a:solidFill>
                <a:latin typeface="Times New Roman"/>
                <a:ea typeface="Times New Roman"/>
                <a:cs typeface="Times New Roman"/>
                <a:sym typeface="Times New Roman"/>
              </a:rPr>
              <a:t>M</a:t>
            </a:r>
            <a:r>
              <a:rPr baseline="-25000" i="1" lang="en-US" sz="2400">
                <a:solidFill>
                  <a:schemeClr val="dk1"/>
                </a:solidFill>
                <a:latin typeface="Times New Roman"/>
                <a:ea typeface="Times New Roman"/>
                <a:cs typeface="Times New Roman"/>
                <a:sym typeface="Times New Roman"/>
              </a:rPr>
              <a:t>w</a:t>
            </a:r>
            <a:r>
              <a:rPr lang="en-US" sz="2400">
                <a:solidFill>
                  <a:schemeClr val="dk1"/>
                </a:solidFill>
                <a:latin typeface="Helvetica Neue"/>
                <a:ea typeface="Helvetica Neue"/>
                <a:cs typeface="Helvetica Neue"/>
                <a:sym typeface="Helvetica Neue"/>
              </a:rPr>
              <a:t> PEG) or polyurethane as the polymer.</a:t>
            </a:r>
            <a:endParaRPr sz="2400">
              <a:solidFill>
                <a:schemeClr val="dk1"/>
              </a:solidFill>
              <a:latin typeface="Helvetica Neue"/>
              <a:ea typeface="Helvetica Neue"/>
              <a:cs typeface="Helvetica Neue"/>
              <a:sym typeface="Helvetica Neue"/>
            </a:endParaRPr>
          </a:p>
        </p:txBody>
      </p:sp>
      <p:sp>
        <p:nvSpPr>
          <p:cNvPr id="493" name="Google Shape;493;p39"/>
          <p:cNvSpPr txBox="1"/>
          <p:nvPr/>
        </p:nvSpPr>
        <p:spPr>
          <a:xfrm>
            <a:off x="2091088" y="2655650"/>
            <a:ext cx="700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dk1"/>
                </a:solidFill>
                <a:latin typeface="Helvetica Neue"/>
                <a:ea typeface="Helvetica Neue"/>
                <a:cs typeface="Helvetica Neue"/>
                <a:sym typeface="Helvetica Neue"/>
              </a:rPr>
              <a:t>+</a:t>
            </a:r>
            <a:endParaRPr b="1" sz="4000">
              <a:solidFill>
                <a:schemeClr val="dk1"/>
              </a:solidFill>
              <a:latin typeface="Helvetica Neue"/>
              <a:ea typeface="Helvetica Neue"/>
              <a:cs typeface="Helvetica Neue"/>
              <a:sym typeface="Helvetica Neue"/>
            </a:endParaRPr>
          </a:p>
        </p:txBody>
      </p:sp>
      <p:sp>
        <p:nvSpPr>
          <p:cNvPr id="494" name="Google Shape;494;p39"/>
          <p:cNvSpPr txBox="1"/>
          <p:nvPr/>
        </p:nvSpPr>
        <p:spPr>
          <a:xfrm>
            <a:off x="3949938" y="2655650"/>
            <a:ext cx="13644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sz="4000">
                <a:solidFill>
                  <a:schemeClr val="dk1"/>
                </a:solidFill>
                <a:latin typeface="Helvetica Neue"/>
                <a:ea typeface="Helvetica Neue"/>
                <a:cs typeface="Helvetica Neue"/>
                <a:sym typeface="Helvetica Neue"/>
              </a:rPr>
              <a:t>+</a:t>
            </a:r>
            <a:endParaRPr sz="2400">
              <a:solidFill>
                <a:schemeClr val="dk1"/>
              </a:solidFill>
            </a:endParaRPr>
          </a:p>
        </p:txBody>
      </p:sp>
      <p:sp>
        <p:nvSpPr>
          <p:cNvPr id="495" name="Google Shape;495;p39"/>
          <p:cNvSpPr txBox="1"/>
          <p:nvPr/>
        </p:nvSpPr>
        <p:spPr>
          <a:xfrm>
            <a:off x="6472388" y="2655650"/>
            <a:ext cx="30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dk1"/>
                </a:solidFill>
                <a:latin typeface="Helvetica Neue"/>
                <a:ea typeface="Helvetica Neue"/>
                <a:cs typeface="Helvetica Neue"/>
                <a:sym typeface="Helvetica Neue"/>
              </a:rPr>
              <a:t>+</a:t>
            </a:r>
            <a:endParaRPr/>
          </a:p>
        </p:txBody>
      </p:sp>
      <p:sp>
        <p:nvSpPr>
          <p:cNvPr id="496" name="Google Shape;496;p39"/>
          <p:cNvSpPr txBox="1"/>
          <p:nvPr/>
        </p:nvSpPr>
        <p:spPr>
          <a:xfrm>
            <a:off x="9248088" y="2655650"/>
            <a:ext cx="2278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4000">
                <a:solidFill>
                  <a:schemeClr val="dk1"/>
                </a:solidFill>
                <a:latin typeface="Helvetica Neue"/>
                <a:ea typeface="Helvetica Neue"/>
                <a:cs typeface="Helvetica Neue"/>
                <a:sym typeface="Helvetica Neue"/>
              </a:rPr>
              <a:t>→</a:t>
            </a:r>
            <a:endParaRPr sz="2400">
              <a:solidFill>
                <a:schemeClr val="dk1"/>
              </a:solidFill>
            </a:endParaRPr>
          </a:p>
        </p:txBody>
      </p:sp>
      <p:pic>
        <p:nvPicPr>
          <p:cNvPr id="497" name="Google Shape;497;p39"/>
          <p:cNvPicPr preferRelativeResize="0"/>
          <p:nvPr/>
        </p:nvPicPr>
        <p:blipFill>
          <a:blip r:embed="rId7">
            <a:alphaModFix/>
          </a:blip>
          <a:stretch>
            <a:fillRect/>
          </a:stretch>
        </p:blipFill>
        <p:spPr>
          <a:xfrm>
            <a:off x="10153937" y="2204223"/>
            <a:ext cx="1220550" cy="1659932"/>
          </a:xfrm>
          <a:prstGeom prst="rect">
            <a:avLst/>
          </a:prstGeom>
          <a:noFill/>
          <a:ln>
            <a:noFill/>
          </a:ln>
        </p:spPr>
      </p:pic>
      <p:sp>
        <p:nvSpPr>
          <p:cNvPr id="498" name="Google Shape;498;p39"/>
          <p:cNvSpPr txBox="1"/>
          <p:nvPr/>
        </p:nvSpPr>
        <p:spPr>
          <a:xfrm>
            <a:off x="-45725" y="3927800"/>
            <a:ext cx="2924700" cy="9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DMF</a:t>
            </a:r>
            <a:endParaRPr b="1"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1500">
                <a:solidFill>
                  <a:schemeClr val="dk1"/>
                </a:solidFill>
                <a:latin typeface="Helvetica Neue"/>
                <a:ea typeface="Helvetica Neue"/>
                <a:cs typeface="Helvetica Neue"/>
                <a:sym typeface="Helvetica Neue"/>
              </a:rPr>
              <a:t>(</a:t>
            </a:r>
            <a:r>
              <a:rPr i="1" lang="en-US" sz="1500">
                <a:solidFill>
                  <a:schemeClr val="dk1"/>
                </a:solidFill>
                <a:latin typeface="Helvetica Neue"/>
                <a:ea typeface="Helvetica Neue"/>
                <a:cs typeface="Helvetica Neue"/>
                <a:sym typeface="Helvetica Neue"/>
              </a:rPr>
              <a:t>N</a:t>
            </a:r>
            <a:r>
              <a:rPr lang="en-US" sz="1500">
                <a:solidFill>
                  <a:schemeClr val="dk1"/>
                </a:solidFill>
                <a:latin typeface="Helvetica Neue"/>
                <a:ea typeface="Helvetica Neue"/>
                <a:cs typeface="Helvetica Neue"/>
                <a:sym typeface="Helvetica Neue"/>
              </a:rPr>
              <a:t>,</a:t>
            </a:r>
            <a:r>
              <a:rPr i="1" lang="en-US" sz="1500">
                <a:solidFill>
                  <a:schemeClr val="dk1"/>
                </a:solidFill>
                <a:latin typeface="Helvetica Neue"/>
                <a:ea typeface="Helvetica Neue"/>
                <a:cs typeface="Helvetica Neue"/>
                <a:sym typeface="Helvetica Neue"/>
              </a:rPr>
              <a:t>N</a:t>
            </a:r>
            <a:r>
              <a:rPr lang="en-US" sz="1500">
                <a:solidFill>
                  <a:schemeClr val="dk1"/>
                </a:solidFill>
                <a:latin typeface="Helvetica Neue"/>
                <a:ea typeface="Helvetica Neue"/>
                <a:cs typeface="Helvetica Neue"/>
                <a:sym typeface="Helvetica Neue"/>
              </a:rPr>
              <a:t>-dimethylformamide)</a:t>
            </a:r>
            <a:endParaRPr sz="15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85% weight</a:t>
            </a:r>
            <a:endParaRPr sz="2000">
              <a:solidFill>
                <a:schemeClr val="dk1"/>
              </a:solidFill>
              <a:latin typeface="Helvetica Neue"/>
              <a:ea typeface="Helvetica Neue"/>
              <a:cs typeface="Helvetica Neue"/>
              <a:sym typeface="Helvetica Neue"/>
            </a:endParaRPr>
          </a:p>
        </p:txBody>
      </p:sp>
      <p:sp>
        <p:nvSpPr>
          <p:cNvPr id="499" name="Google Shape;499;p39"/>
          <p:cNvSpPr txBox="1"/>
          <p:nvPr/>
        </p:nvSpPr>
        <p:spPr>
          <a:xfrm>
            <a:off x="2529913" y="3939613"/>
            <a:ext cx="1743900" cy="9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Acetone</a:t>
            </a:r>
            <a:endParaRPr b="1"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1600">
                <a:solidFill>
                  <a:schemeClr val="dk1"/>
                </a:solidFill>
                <a:latin typeface="Helvetica Neue"/>
                <a:ea typeface="Helvetica Neue"/>
                <a:cs typeface="Helvetica Neue"/>
                <a:sym typeface="Helvetica Neue"/>
              </a:rPr>
              <a:t>(propanone)</a:t>
            </a:r>
            <a:endParaRPr sz="16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2000">
                <a:solidFill>
                  <a:schemeClr val="dk1"/>
                </a:solidFill>
                <a:latin typeface="Helvetica Neue"/>
                <a:ea typeface="Helvetica Neue"/>
                <a:cs typeface="Helvetica Neue"/>
                <a:sym typeface="Helvetica Neue"/>
              </a:rPr>
              <a:t>15% weight</a:t>
            </a:r>
            <a:endParaRPr sz="2000">
              <a:solidFill>
                <a:schemeClr val="dk1"/>
              </a:solidFill>
              <a:latin typeface="Helvetica Neue"/>
              <a:ea typeface="Helvetica Neue"/>
              <a:cs typeface="Helvetica Neue"/>
              <a:sym typeface="Helvetica Neue"/>
            </a:endParaRPr>
          </a:p>
        </p:txBody>
      </p:sp>
      <p:sp>
        <p:nvSpPr>
          <p:cNvPr id="500" name="Google Shape;500;p39"/>
          <p:cNvSpPr txBox="1"/>
          <p:nvPr/>
        </p:nvSpPr>
        <p:spPr>
          <a:xfrm>
            <a:off x="4394750" y="3927800"/>
            <a:ext cx="2093100" cy="947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Polystyrene</a:t>
            </a:r>
            <a:endParaRPr b="1" sz="2400">
              <a:solidFill>
                <a:schemeClr val="dk1"/>
              </a:solidFill>
              <a:latin typeface="Helvetica Neue"/>
              <a:ea typeface="Helvetica Neue"/>
              <a:cs typeface="Helvetica Neue"/>
              <a:sym typeface="Helvetica Neue"/>
            </a:endParaRPr>
          </a:p>
          <a:p>
            <a:pPr indent="0" lvl="0" marL="0" rtl="0" algn="ctr">
              <a:spcBef>
                <a:spcPts val="0"/>
              </a:spcBef>
              <a:spcAft>
                <a:spcPts val="0"/>
              </a:spcAft>
              <a:buClr>
                <a:schemeClr val="dk1"/>
              </a:buClr>
              <a:buSzPts val="1100"/>
              <a:buFont typeface="Arial"/>
              <a:buNone/>
            </a:pPr>
            <a:r>
              <a:rPr lang="en-US" sz="2000">
                <a:solidFill>
                  <a:schemeClr val="accent1"/>
                </a:solidFill>
                <a:latin typeface="Helvetica Neue"/>
                <a:ea typeface="Helvetica Neue"/>
                <a:cs typeface="Helvetica Neue"/>
                <a:sym typeface="Helvetica Neue"/>
              </a:rPr>
              <a:t>sets viscosity</a:t>
            </a:r>
            <a:endParaRPr sz="2000">
              <a:solidFill>
                <a:schemeClr val="accent1"/>
              </a:solidFill>
              <a:latin typeface="Helvetica Neue"/>
              <a:ea typeface="Helvetica Neue"/>
              <a:cs typeface="Helvetica Neue"/>
              <a:sym typeface="Helvetica Neue"/>
            </a:endParaRPr>
          </a:p>
          <a:p>
            <a:pPr indent="0" lvl="0" marL="0" rtl="0" algn="ctr">
              <a:spcBef>
                <a:spcPts val="0"/>
              </a:spcBef>
              <a:spcAft>
                <a:spcPts val="0"/>
              </a:spcAft>
              <a:buNone/>
            </a:pPr>
            <a:r>
              <a:rPr lang="en-US" sz="2000">
                <a:solidFill>
                  <a:schemeClr val="dk1"/>
                </a:solidFill>
                <a:latin typeface="Helvetica Neue"/>
                <a:ea typeface="Helvetica Neue"/>
                <a:cs typeface="Helvetica Neue"/>
                <a:sym typeface="Helvetica Neue"/>
              </a:rPr>
              <a:t>30% weight</a:t>
            </a:r>
            <a:endParaRPr sz="2000">
              <a:solidFill>
                <a:schemeClr val="dk1"/>
              </a:solidFill>
              <a:latin typeface="Helvetica Neue"/>
              <a:ea typeface="Helvetica Neue"/>
              <a:cs typeface="Helvetica Neue"/>
              <a:sym typeface="Helvetica Neue"/>
            </a:endParaRPr>
          </a:p>
        </p:txBody>
      </p:sp>
      <p:sp>
        <p:nvSpPr>
          <p:cNvPr id="501" name="Google Shape;501;p39"/>
          <p:cNvSpPr txBox="1"/>
          <p:nvPr/>
        </p:nvSpPr>
        <p:spPr>
          <a:xfrm>
            <a:off x="6608775" y="3756113"/>
            <a:ext cx="2717400" cy="1263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Iron oxide</a:t>
            </a:r>
            <a:endParaRPr b="1"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1600">
                <a:solidFill>
                  <a:schemeClr val="dk1"/>
                </a:solidFill>
                <a:latin typeface="Helvetica Neue"/>
                <a:ea typeface="Helvetica Neue"/>
                <a:cs typeface="Helvetica Neue"/>
                <a:sym typeface="Helvetica Neue"/>
              </a:rPr>
              <a:t>(iron(II, III) oxide)</a:t>
            </a:r>
            <a:endParaRPr sz="16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lang="en-US" sz="2000">
                <a:solidFill>
                  <a:schemeClr val="accent1"/>
                </a:solidFill>
                <a:latin typeface="Helvetica Neue"/>
                <a:ea typeface="Helvetica Neue"/>
                <a:cs typeface="Helvetica Neue"/>
                <a:sym typeface="Helvetica Neue"/>
              </a:rPr>
              <a:t>sets magnetism</a:t>
            </a:r>
            <a:endParaRPr sz="2000">
              <a:solidFill>
                <a:schemeClr val="dk1"/>
              </a:solidFill>
              <a:latin typeface="Helvetica Neue"/>
              <a:ea typeface="Helvetica Neue"/>
              <a:cs typeface="Helvetica Neue"/>
              <a:sym typeface="Helvetica Neue"/>
            </a:endParaRPr>
          </a:p>
        </p:txBody>
      </p:sp>
      <p:sp>
        <p:nvSpPr>
          <p:cNvPr id="502" name="Google Shape;502;p39"/>
          <p:cNvSpPr txBox="1"/>
          <p:nvPr/>
        </p:nvSpPr>
        <p:spPr>
          <a:xfrm>
            <a:off x="9264200" y="3864151"/>
            <a:ext cx="3000000" cy="1010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Magnetic solution</a:t>
            </a:r>
            <a:endParaRPr sz="2000">
              <a:solidFill>
                <a:schemeClr val="dk1"/>
              </a:solidFill>
              <a:latin typeface="Helvetica Neue"/>
              <a:ea typeface="Helvetica Neue"/>
              <a:cs typeface="Helvetica Neue"/>
              <a:sym typeface="Helvetica Neue"/>
            </a:endParaRPr>
          </a:p>
        </p:txBody>
      </p:sp>
      <p:sp>
        <p:nvSpPr>
          <p:cNvPr id="503" name="Google Shape;503;p39"/>
          <p:cNvSpPr txBox="1"/>
          <p:nvPr/>
        </p:nvSpPr>
        <p:spPr>
          <a:xfrm>
            <a:off x="285225" y="5160350"/>
            <a:ext cx="39885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accent1"/>
                </a:solidFill>
                <a:latin typeface="Helvetica Neue"/>
                <a:ea typeface="Helvetica Neue"/>
                <a:cs typeface="Helvetica Neue"/>
                <a:sym typeface="Helvetica Neue"/>
              </a:rPr>
              <a:t>Solvent</a:t>
            </a:r>
            <a:endParaRPr sz="2400">
              <a:solidFill>
                <a:schemeClr val="accent1"/>
              </a:solidFill>
              <a:latin typeface="Helvetica Neue"/>
              <a:ea typeface="Helvetica Neue"/>
              <a:cs typeface="Helvetica Neue"/>
              <a:sym typeface="Helvetica Neue"/>
            </a:endParaRPr>
          </a:p>
        </p:txBody>
      </p:sp>
      <p:pic>
        <p:nvPicPr>
          <p:cNvPr id="504" name="Google Shape;504;p39"/>
          <p:cNvPicPr preferRelativeResize="0"/>
          <p:nvPr/>
        </p:nvPicPr>
        <p:blipFill>
          <a:blip r:embed="rId8">
            <a:alphaModFix/>
          </a:blip>
          <a:stretch>
            <a:fillRect/>
          </a:stretch>
        </p:blipFill>
        <p:spPr>
          <a:xfrm>
            <a:off x="227800" y="4874850"/>
            <a:ext cx="4103349" cy="295750"/>
          </a:xfrm>
          <a:prstGeom prst="rect">
            <a:avLst/>
          </a:prstGeom>
          <a:noFill/>
          <a:ln>
            <a:noFill/>
          </a:ln>
        </p:spPr>
      </p:pic>
      <p:pic>
        <p:nvPicPr>
          <p:cNvPr id="505" name="Google Shape;505;p39"/>
          <p:cNvPicPr preferRelativeResize="0"/>
          <p:nvPr/>
        </p:nvPicPr>
        <p:blipFill>
          <a:blip r:embed="rId9">
            <a:alphaModFix/>
          </a:blip>
          <a:stretch>
            <a:fillRect/>
          </a:stretch>
        </p:blipFill>
        <p:spPr>
          <a:xfrm>
            <a:off x="4494975" y="4941363"/>
            <a:ext cx="1876829" cy="243840"/>
          </a:xfrm>
          <a:prstGeom prst="rect">
            <a:avLst/>
          </a:prstGeom>
          <a:noFill/>
          <a:ln>
            <a:noFill/>
          </a:ln>
        </p:spPr>
      </p:pic>
      <p:sp>
        <p:nvSpPr>
          <p:cNvPr id="506" name="Google Shape;506;p39"/>
          <p:cNvSpPr txBox="1"/>
          <p:nvPr/>
        </p:nvSpPr>
        <p:spPr>
          <a:xfrm>
            <a:off x="4495100" y="5166350"/>
            <a:ext cx="18768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accent1"/>
                </a:solidFill>
                <a:latin typeface="Helvetica Neue"/>
                <a:ea typeface="Helvetica Neue"/>
                <a:cs typeface="Helvetica Neue"/>
                <a:sym typeface="Helvetica Neue"/>
              </a:rPr>
              <a:t>Polymer</a:t>
            </a:r>
            <a:endParaRPr sz="2400">
              <a:solidFill>
                <a:schemeClr val="accent1"/>
              </a:solidFill>
              <a:latin typeface="Helvetica Neue"/>
              <a:ea typeface="Helvetica Neue"/>
              <a:cs typeface="Helvetica Neue"/>
              <a:sym typeface="Helvetica Neue"/>
            </a:endParaRPr>
          </a:p>
        </p:txBody>
      </p:sp>
      <p:pic>
        <p:nvPicPr>
          <p:cNvPr id="507" name="Google Shape;507;p39"/>
          <p:cNvPicPr preferRelativeResize="0"/>
          <p:nvPr/>
        </p:nvPicPr>
        <p:blipFill>
          <a:blip r:embed="rId9">
            <a:alphaModFix/>
          </a:blip>
          <a:stretch>
            <a:fillRect/>
          </a:stretch>
        </p:blipFill>
        <p:spPr>
          <a:xfrm>
            <a:off x="7029050" y="4912963"/>
            <a:ext cx="1876829" cy="243840"/>
          </a:xfrm>
          <a:prstGeom prst="rect">
            <a:avLst/>
          </a:prstGeom>
          <a:noFill/>
          <a:ln>
            <a:noFill/>
          </a:ln>
        </p:spPr>
      </p:pic>
      <p:sp>
        <p:nvSpPr>
          <p:cNvPr id="508" name="Google Shape;508;p39"/>
          <p:cNvSpPr txBox="1"/>
          <p:nvPr/>
        </p:nvSpPr>
        <p:spPr>
          <a:xfrm>
            <a:off x="7029063" y="5160350"/>
            <a:ext cx="1876800" cy="50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accent1"/>
                </a:solidFill>
                <a:latin typeface="Helvetica Neue"/>
                <a:ea typeface="Helvetica Neue"/>
                <a:cs typeface="Helvetica Neue"/>
                <a:sym typeface="Helvetica Neue"/>
              </a:rPr>
              <a:t>Magnets</a:t>
            </a:r>
            <a:endParaRPr sz="2400">
              <a:solidFill>
                <a:schemeClr val="accent1"/>
              </a:solidFill>
              <a:latin typeface="Helvetica Neue"/>
              <a:ea typeface="Helvetica Neue"/>
              <a:cs typeface="Helvetica Neue"/>
              <a:sym typeface="Helvetica Neue"/>
            </a:endParaRPr>
          </a:p>
        </p:txBody>
      </p:sp>
      <p:sp>
        <p:nvSpPr>
          <p:cNvPr id="509" name="Google Shape;509;p39"/>
          <p:cNvSpPr txBox="1"/>
          <p:nvPr/>
        </p:nvSpPr>
        <p:spPr>
          <a:xfrm>
            <a:off x="9885050" y="4628725"/>
            <a:ext cx="2166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1"/>
                </a:solidFill>
                <a:latin typeface="Helvetica Neue"/>
                <a:ea typeface="Helvetica Neue"/>
                <a:cs typeface="Helvetica Neue"/>
                <a:sym typeface="Helvetica Neue"/>
              </a:rPr>
              <a:t>Spin-ready</a:t>
            </a:r>
            <a:endParaRPr sz="2400">
              <a:solidFill>
                <a:schemeClr val="accent1"/>
              </a:solidFill>
              <a:latin typeface="Helvetica Neue"/>
              <a:ea typeface="Helvetica Neue"/>
              <a:cs typeface="Helvetica Neue"/>
              <a:sym typeface="Helvetica Neue"/>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14" name="Shape 514"/>
        <p:cNvGrpSpPr/>
        <p:nvPr/>
      </p:nvGrpSpPr>
      <p:grpSpPr>
        <a:xfrm>
          <a:off x="0" y="0"/>
          <a:ext cx="0" cy="0"/>
          <a:chOff x="0" y="0"/>
          <a:chExt cx="0" cy="0"/>
        </a:xfrm>
      </p:grpSpPr>
      <p:sp>
        <p:nvSpPr>
          <p:cNvPr id="515" name="Google Shape;515;p40"/>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Spinning the Fibres</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3D Print a Moveable Frame, Spin with Robot Arm and Pump</a:t>
            </a:r>
            <a:endParaRPr b="0" sz="2600">
              <a:solidFill>
                <a:schemeClr val="accent1"/>
              </a:solidFill>
              <a:latin typeface="Helvetica Neue"/>
              <a:ea typeface="Helvetica Neue"/>
              <a:cs typeface="Helvetica Neue"/>
              <a:sym typeface="Helvetica Neue"/>
            </a:endParaRPr>
          </a:p>
        </p:txBody>
      </p:sp>
      <p:grpSp>
        <p:nvGrpSpPr>
          <p:cNvPr id="516" name="Google Shape;516;p40"/>
          <p:cNvGrpSpPr/>
          <p:nvPr/>
        </p:nvGrpSpPr>
        <p:grpSpPr>
          <a:xfrm>
            <a:off x="285232" y="6355501"/>
            <a:ext cx="10981597" cy="508610"/>
            <a:chOff x="172590" y="4759335"/>
            <a:chExt cx="8386099" cy="388400"/>
          </a:xfrm>
        </p:grpSpPr>
        <p:sp>
          <p:nvSpPr>
            <p:cNvPr id="517" name="Google Shape;517;p40"/>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518" name="Google Shape;518;p40"/>
            <p:cNvSpPr txBox="1"/>
            <p:nvPr/>
          </p:nvSpPr>
          <p:spPr>
            <a:xfrm>
              <a:off x="157180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519" name="Google Shape;519;p40"/>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600">
                <a:latin typeface="Helvetica Neue"/>
                <a:ea typeface="Helvetica Neue"/>
                <a:cs typeface="Helvetica Neue"/>
                <a:sym typeface="Helvetica Neue"/>
              </a:endParaRPr>
            </a:p>
          </p:txBody>
        </p:sp>
        <p:sp>
          <p:nvSpPr>
            <p:cNvPr id="520" name="Google Shape;520;p40"/>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521" name="Google Shape;521;p40"/>
          <p:cNvSpPr txBox="1"/>
          <p:nvPr/>
        </p:nvSpPr>
        <p:spPr>
          <a:xfrm>
            <a:off x="5779068" y="6291843"/>
            <a:ext cx="1830600" cy="5763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522" name="Google Shape;522;p40"/>
          <p:cNvSpPr txBox="1"/>
          <p:nvPr/>
        </p:nvSpPr>
        <p:spPr>
          <a:xfrm>
            <a:off x="3967271" y="6358157"/>
            <a:ext cx="1743900" cy="503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23" name="Google Shape;523;p40"/>
          <p:cNvSpPr txBox="1"/>
          <p:nvPr/>
        </p:nvSpPr>
        <p:spPr>
          <a:xfrm>
            <a:off x="285225" y="5229313"/>
            <a:ext cx="10726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 fibres can then be examined under a light microscope</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 deflection under a magnet can be measured with varying iron content</a:t>
            </a:r>
            <a:endParaRPr sz="2400">
              <a:solidFill>
                <a:schemeClr val="dk1"/>
              </a:solidFill>
              <a:latin typeface="Helvetica Neue"/>
              <a:ea typeface="Helvetica Neue"/>
              <a:cs typeface="Helvetica Neue"/>
              <a:sym typeface="Helvetica Neue"/>
            </a:endParaRPr>
          </a:p>
        </p:txBody>
      </p:sp>
      <p:sp>
        <p:nvSpPr>
          <p:cNvPr id="524" name="Google Shape;524;p40"/>
          <p:cNvSpPr txBox="1"/>
          <p:nvPr/>
        </p:nvSpPr>
        <p:spPr>
          <a:xfrm>
            <a:off x="5779075" y="2242438"/>
            <a:ext cx="5935200" cy="3058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A robotic arm is programmed to hold a syringe containing the magnetic solution</a:t>
            </a:r>
            <a:endParaRPr sz="24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rPr lang="en-US" sz="2400">
                <a:solidFill>
                  <a:schemeClr val="dk1"/>
                </a:solidFill>
                <a:latin typeface="Helvetica Neue"/>
                <a:ea typeface="Helvetica Neue"/>
                <a:cs typeface="Helvetica Neue"/>
                <a:sym typeface="Helvetica Neue"/>
              </a:rPr>
              <a:t>A calibrated pump extrudes the solution through the syringe at a steady rate while the robot arm moves along the frame</a:t>
            </a:r>
            <a:endParaRPr sz="24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rPr lang="en-US" sz="2400">
                <a:solidFill>
                  <a:schemeClr val="dk1"/>
                </a:solidFill>
                <a:latin typeface="Helvetica Neue"/>
                <a:ea typeface="Helvetica Neue"/>
                <a:cs typeface="Helvetica Neue"/>
                <a:sym typeface="Helvetica Neue"/>
              </a:rPr>
              <a:t>An Arduino microcontroller rotates the frame, winding the fibre around the frame</a:t>
            </a:r>
            <a:endParaRPr sz="2400">
              <a:solidFill>
                <a:schemeClr val="dk1"/>
              </a:solidFill>
              <a:latin typeface="Helvetica Neue"/>
              <a:ea typeface="Helvetica Neue"/>
              <a:cs typeface="Helvetica Neue"/>
              <a:sym typeface="Helvetica Neue"/>
            </a:endParaRPr>
          </a:p>
        </p:txBody>
      </p:sp>
      <p:pic>
        <p:nvPicPr>
          <p:cNvPr id="525" name="Google Shape;525;p40"/>
          <p:cNvPicPr preferRelativeResize="0"/>
          <p:nvPr/>
        </p:nvPicPr>
        <p:blipFill>
          <a:blip r:embed="rId3">
            <a:alphaModFix/>
          </a:blip>
          <a:stretch>
            <a:fillRect/>
          </a:stretch>
        </p:blipFill>
        <p:spPr>
          <a:xfrm>
            <a:off x="632549" y="2519200"/>
            <a:ext cx="4312576" cy="2504675"/>
          </a:xfrm>
          <a:prstGeom prst="rect">
            <a:avLst/>
          </a:prstGeom>
          <a:noFill/>
          <a:ln>
            <a:noFill/>
          </a:ln>
        </p:spPr>
      </p:pic>
      <p:cxnSp>
        <p:nvCxnSpPr>
          <p:cNvPr id="526" name="Google Shape;526;p40"/>
          <p:cNvCxnSpPr/>
          <p:nvPr/>
        </p:nvCxnSpPr>
        <p:spPr>
          <a:xfrm>
            <a:off x="2521213" y="2519210"/>
            <a:ext cx="1980900" cy="2186100"/>
          </a:xfrm>
          <a:prstGeom prst="straightConnector1">
            <a:avLst/>
          </a:prstGeom>
          <a:noFill/>
          <a:ln cap="flat" cmpd="sng" w="9525">
            <a:solidFill>
              <a:schemeClr val="accent1"/>
            </a:solidFill>
            <a:prstDash val="lgDash"/>
            <a:round/>
            <a:headEnd len="med" w="med" type="none"/>
            <a:tailEnd len="med" w="med" type="none"/>
          </a:ln>
        </p:spPr>
      </p:cxnSp>
      <p:sp>
        <p:nvSpPr>
          <p:cNvPr id="527" name="Google Shape;527;p40"/>
          <p:cNvSpPr txBox="1"/>
          <p:nvPr/>
        </p:nvSpPr>
        <p:spPr>
          <a:xfrm>
            <a:off x="632550" y="2242450"/>
            <a:ext cx="611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Helvetica Neue"/>
                <a:ea typeface="Helvetica Neue"/>
                <a:cs typeface="Helvetica Neue"/>
                <a:sym typeface="Helvetica Neue"/>
              </a:rPr>
              <a:t>[9]</a:t>
            </a:r>
            <a:endParaRPr b="1" sz="2400">
              <a:solidFill>
                <a:schemeClr val="accent1"/>
              </a:solidFill>
              <a:latin typeface="Helvetica Neue"/>
              <a:ea typeface="Helvetica Neue"/>
              <a:cs typeface="Helvetica Neue"/>
              <a:sym typeface="Helvetica Neue"/>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32" name="Shape 532"/>
        <p:cNvGrpSpPr/>
        <p:nvPr/>
      </p:nvGrpSpPr>
      <p:grpSpPr>
        <a:xfrm>
          <a:off x="0" y="0"/>
          <a:ext cx="0" cy="0"/>
          <a:chOff x="0" y="0"/>
          <a:chExt cx="0" cy="0"/>
        </a:xfrm>
      </p:grpSpPr>
      <p:sp>
        <p:nvSpPr>
          <p:cNvPr id="533" name="Google Shape;533;p4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534" name="Google Shape;534;p41"/>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Results</a:t>
            </a:r>
            <a:endParaRPr>
              <a:latin typeface="Helvetica Neue"/>
              <a:ea typeface="Helvetica Neue"/>
              <a:cs typeface="Helvetica Neue"/>
              <a:sym typeface="Helvetica Neue"/>
            </a:endParaRPr>
          </a:p>
        </p:txBody>
      </p:sp>
      <p:sp>
        <p:nvSpPr>
          <p:cNvPr id="535" name="Google Shape;535;p41"/>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6" name="Google Shape;536;p41"/>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537" name="Google Shape;537;p41"/>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538" name="Google Shape;538;p41"/>
          <p:cNvSpPr txBox="1"/>
          <p:nvPr/>
        </p:nvSpPr>
        <p:spPr>
          <a:xfrm>
            <a:off x="841250" y="3148550"/>
            <a:ext cx="10506600" cy="3027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Suitability of Fibre Solution</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Spinnability</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Achievable Length Scales</a:t>
            </a:r>
            <a:endParaRPr sz="3200">
              <a:solidFill>
                <a:schemeClr val="dk1"/>
              </a:solidFill>
              <a:latin typeface="Helvetica Neue"/>
              <a:ea typeface="Helvetica Neue"/>
              <a:cs typeface="Helvetica Neue"/>
              <a:sym typeface="Helvetica Neue"/>
            </a:endParaRPr>
          </a:p>
        </p:txBody>
      </p:sp>
      <p:sp>
        <p:nvSpPr>
          <p:cNvPr id="539" name="Google Shape;539;p41"/>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540" name="Google Shape;540;p41"/>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41" name="Google Shape;541;p41"/>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42" name="Google Shape;542;p41"/>
          <p:cNvGrpSpPr/>
          <p:nvPr/>
        </p:nvGrpSpPr>
        <p:grpSpPr>
          <a:xfrm>
            <a:off x="285249" y="6283200"/>
            <a:ext cx="10981597" cy="582018"/>
            <a:chOff x="172590" y="4703277"/>
            <a:chExt cx="8386099" cy="444458"/>
          </a:xfrm>
        </p:grpSpPr>
        <p:sp>
          <p:nvSpPr>
            <p:cNvPr id="543" name="Google Shape;543;p41"/>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544" name="Google Shape;544;p41"/>
            <p:cNvSpPr txBox="1"/>
            <p:nvPr/>
          </p:nvSpPr>
          <p:spPr>
            <a:xfrm>
              <a:off x="5764910"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Results</a:t>
              </a:r>
              <a:endParaRPr sz="1700">
                <a:latin typeface="Helvetica Neue"/>
                <a:ea typeface="Helvetica Neue"/>
                <a:cs typeface="Helvetica Neue"/>
                <a:sym typeface="Helvetica Neue"/>
              </a:endParaRPr>
            </a:p>
          </p:txBody>
        </p:sp>
        <p:sp>
          <p:nvSpPr>
            <p:cNvPr id="545" name="Google Shape;545;p41"/>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46" name="Google Shape;546;p41"/>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600">
                <a:latin typeface="Helvetica Neue"/>
                <a:ea typeface="Helvetica Neue"/>
                <a:cs typeface="Helvetica Neue"/>
                <a:sym typeface="Helvetica Neue"/>
              </a:endParaRPr>
            </a:p>
          </p:txBody>
        </p:sp>
        <p:sp>
          <p:nvSpPr>
            <p:cNvPr id="547" name="Google Shape;547;p41"/>
            <p:cNvSpPr txBox="1"/>
            <p:nvPr/>
          </p:nvSpPr>
          <p:spPr>
            <a:xfrm>
              <a:off x="4369211"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548" name="Google Shape;548;p41"/>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549" name="Google Shape;549;p41"/>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Qualitative Spinnability</a:t>
            </a:r>
            <a:endParaRPr sz="4444">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Some Compositions Work Better Than Others</a:t>
            </a:r>
            <a:endParaRPr b="0" sz="2600">
              <a:solidFill>
                <a:schemeClr val="accent1"/>
              </a:solidFill>
              <a:latin typeface="Helvetica Neue"/>
              <a:ea typeface="Helvetica Neue"/>
              <a:cs typeface="Helvetica Neue"/>
              <a:sym typeface="Helvetica Neue"/>
            </a:endParaRPr>
          </a:p>
        </p:txBody>
      </p:sp>
      <p:sp>
        <p:nvSpPr>
          <p:cNvPr id="556" name="Google Shape;556;p42"/>
          <p:cNvSpPr txBox="1"/>
          <p:nvPr>
            <p:ph idx="12" type="sldNum"/>
          </p:nvPr>
        </p:nvSpPr>
        <p:spPr>
          <a:xfrm>
            <a:off x="8540496" y="6356350"/>
            <a:ext cx="2743200" cy="365125"/>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57" name="Google Shape;557;p42"/>
          <p:cNvGrpSpPr/>
          <p:nvPr/>
        </p:nvGrpSpPr>
        <p:grpSpPr>
          <a:xfrm>
            <a:off x="285243" y="6283038"/>
            <a:ext cx="10981447" cy="581823"/>
            <a:chOff x="172590" y="4703277"/>
            <a:chExt cx="8386212" cy="444321"/>
          </a:xfrm>
        </p:grpSpPr>
        <p:sp>
          <p:nvSpPr>
            <p:cNvPr id="558" name="Google Shape;558;p42"/>
            <p:cNvSpPr txBox="1"/>
            <p:nvPr/>
          </p:nvSpPr>
          <p:spPr>
            <a:xfrm>
              <a:off x="172590" y="47593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559" name="Google Shape;559;p42"/>
            <p:cNvSpPr txBox="1"/>
            <p:nvPr/>
          </p:nvSpPr>
          <p:spPr>
            <a:xfrm>
              <a:off x="5764910" y="4703277"/>
              <a:ext cx="1398080" cy="4402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Results</a:t>
              </a:r>
              <a:endParaRPr sz="1700">
                <a:latin typeface="Helvetica Neue"/>
                <a:ea typeface="Helvetica Neue"/>
                <a:cs typeface="Helvetica Neue"/>
                <a:sym typeface="Helvetica Neue"/>
              </a:endParaRPr>
            </a:p>
          </p:txBody>
        </p:sp>
        <p:sp>
          <p:nvSpPr>
            <p:cNvPr id="560" name="Google Shape;560;p42"/>
            <p:cNvSpPr txBox="1"/>
            <p:nvPr/>
          </p:nvSpPr>
          <p:spPr>
            <a:xfrm>
              <a:off x="2971244" y="4759554"/>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61" name="Google Shape;561;p42"/>
            <p:cNvSpPr txBox="1"/>
            <p:nvPr/>
          </p:nvSpPr>
          <p:spPr>
            <a:xfrm>
              <a:off x="1573164" y="4759337"/>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600">
                <a:latin typeface="Helvetica Neue"/>
                <a:ea typeface="Helvetica Neue"/>
                <a:cs typeface="Helvetica Neue"/>
                <a:sym typeface="Helvetica Neue"/>
              </a:endParaRPr>
            </a:p>
          </p:txBody>
        </p:sp>
        <p:sp>
          <p:nvSpPr>
            <p:cNvPr id="562" name="Google Shape;562;p42"/>
            <p:cNvSpPr txBox="1"/>
            <p:nvPr/>
          </p:nvSpPr>
          <p:spPr>
            <a:xfrm>
              <a:off x="4369211" y="47593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563" name="Google Shape;563;p42"/>
            <p:cNvSpPr txBox="1"/>
            <p:nvPr/>
          </p:nvSpPr>
          <p:spPr>
            <a:xfrm>
              <a:off x="7226989" y="47634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564" name="Google Shape;564;p42"/>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565" name="Google Shape;565;p42"/>
          <p:cNvPicPr preferRelativeResize="0"/>
          <p:nvPr/>
        </p:nvPicPr>
        <p:blipFill>
          <a:blip r:embed="rId3">
            <a:alphaModFix/>
          </a:blip>
          <a:stretch>
            <a:fillRect/>
          </a:stretch>
        </p:blipFill>
        <p:spPr>
          <a:xfrm>
            <a:off x="495951" y="2203201"/>
            <a:ext cx="2965375" cy="3953848"/>
          </a:xfrm>
          <a:prstGeom prst="rect">
            <a:avLst/>
          </a:prstGeom>
          <a:noFill/>
          <a:ln>
            <a:noFill/>
          </a:ln>
        </p:spPr>
      </p:pic>
      <p:pic>
        <p:nvPicPr>
          <p:cNvPr id="566" name="Google Shape;566;p42"/>
          <p:cNvPicPr preferRelativeResize="0"/>
          <p:nvPr/>
        </p:nvPicPr>
        <p:blipFill>
          <a:blip r:embed="rId4">
            <a:alphaModFix/>
          </a:blip>
          <a:stretch>
            <a:fillRect/>
          </a:stretch>
        </p:blipFill>
        <p:spPr>
          <a:xfrm>
            <a:off x="4157249" y="2921774"/>
            <a:ext cx="2325950" cy="2167875"/>
          </a:xfrm>
          <a:prstGeom prst="rect">
            <a:avLst/>
          </a:prstGeom>
          <a:noFill/>
          <a:ln>
            <a:noFill/>
          </a:ln>
        </p:spPr>
      </p:pic>
      <p:cxnSp>
        <p:nvCxnSpPr>
          <p:cNvPr id="567" name="Google Shape;567;p42"/>
          <p:cNvCxnSpPr/>
          <p:nvPr/>
        </p:nvCxnSpPr>
        <p:spPr>
          <a:xfrm flipH="1">
            <a:off x="1918975" y="2944550"/>
            <a:ext cx="2230800" cy="1663500"/>
          </a:xfrm>
          <a:prstGeom prst="straightConnector1">
            <a:avLst/>
          </a:prstGeom>
          <a:noFill/>
          <a:ln cap="flat" cmpd="sng" w="19050">
            <a:solidFill>
              <a:schemeClr val="accent1"/>
            </a:solidFill>
            <a:prstDash val="solid"/>
            <a:round/>
            <a:headEnd len="med" w="med" type="none"/>
            <a:tailEnd len="med" w="med" type="none"/>
          </a:ln>
        </p:spPr>
      </p:cxnSp>
      <p:cxnSp>
        <p:nvCxnSpPr>
          <p:cNvPr id="568" name="Google Shape;568;p42"/>
          <p:cNvCxnSpPr/>
          <p:nvPr/>
        </p:nvCxnSpPr>
        <p:spPr>
          <a:xfrm rot="10800000">
            <a:off x="1928425" y="4854075"/>
            <a:ext cx="2230800" cy="245700"/>
          </a:xfrm>
          <a:prstGeom prst="straightConnector1">
            <a:avLst/>
          </a:prstGeom>
          <a:noFill/>
          <a:ln cap="flat" cmpd="sng" w="19050">
            <a:solidFill>
              <a:schemeClr val="accent1"/>
            </a:solidFill>
            <a:prstDash val="solid"/>
            <a:round/>
            <a:headEnd len="med" w="med" type="none"/>
            <a:tailEnd len="med" w="med" type="none"/>
          </a:ln>
        </p:spPr>
      </p:cxnSp>
      <p:sp>
        <p:nvSpPr>
          <p:cNvPr id="569" name="Google Shape;569;p42"/>
          <p:cNvSpPr/>
          <p:nvPr/>
        </p:nvSpPr>
        <p:spPr>
          <a:xfrm>
            <a:off x="1923250" y="4606400"/>
            <a:ext cx="235200" cy="235200"/>
          </a:xfrm>
          <a:prstGeom prst="rect">
            <a:avLst/>
          </a:pr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0" name="Google Shape;570;p42"/>
          <p:cNvSpPr txBox="1"/>
          <p:nvPr/>
        </p:nvSpPr>
        <p:spPr>
          <a:xfrm>
            <a:off x="7179125" y="2796900"/>
            <a:ext cx="5034900" cy="2529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Our PEO-based solutions did not produce spinnable solutions.</a:t>
            </a:r>
            <a:endParaRPr sz="24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rPr lang="en-US" sz="2400">
                <a:solidFill>
                  <a:schemeClr val="dk1"/>
                </a:solidFill>
                <a:latin typeface="Helvetica Neue"/>
                <a:ea typeface="Helvetica Neue"/>
                <a:cs typeface="Helvetica Neue"/>
                <a:sym typeface="Helvetica Neue"/>
              </a:rPr>
              <a:t>Using polystyrene gave spinnable fibres in all iron proportions with varying viscosity.</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t/>
            </a:r>
            <a:endParaRPr sz="2400">
              <a:solidFill>
                <a:schemeClr val="dk1"/>
              </a:solidFill>
              <a:latin typeface="Helvetica Neue"/>
              <a:ea typeface="Helvetica Neue"/>
              <a:cs typeface="Helvetica Neue"/>
              <a:sym typeface="Helvetica Neue"/>
            </a:endParaRPr>
          </a:p>
        </p:txBody>
      </p:sp>
      <p:sp>
        <p:nvSpPr>
          <p:cNvPr id="571" name="Google Shape;571;p42"/>
          <p:cNvSpPr txBox="1"/>
          <p:nvPr/>
        </p:nvSpPr>
        <p:spPr>
          <a:xfrm>
            <a:off x="4159225" y="5224725"/>
            <a:ext cx="74682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Distance between fibres ~ 1 mm</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Thickness of fibres ~ 10+ μm</a:t>
            </a:r>
            <a:endParaRPr sz="2400">
              <a:solidFill>
                <a:schemeClr val="dk1"/>
              </a:solidFill>
              <a:latin typeface="Helvetica Neue"/>
              <a:ea typeface="Helvetica Neue"/>
              <a:cs typeface="Helvetica Neue"/>
              <a:sym typeface="Helvetica Neue"/>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3"/>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Microscopy</a:t>
            </a:r>
            <a:endParaRPr sz="4444">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Fibres Should be as Uniform as Possible</a:t>
            </a:r>
            <a:endParaRPr b="0" sz="2600">
              <a:solidFill>
                <a:schemeClr val="accent1"/>
              </a:solidFill>
              <a:latin typeface="Helvetica Neue"/>
              <a:ea typeface="Helvetica Neue"/>
              <a:cs typeface="Helvetica Neue"/>
              <a:sym typeface="Helvetica Neue"/>
            </a:endParaRPr>
          </a:p>
        </p:txBody>
      </p:sp>
      <p:sp>
        <p:nvSpPr>
          <p:cNvPr id="578" name="Google Shape;578;p43"/>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79" name="Google Shape;579;p43"/>
          <p:cNvGrpSpPr/>
          <p:nvPr/>
        </p:nvGrpSpPr>
        <p:grpSpPr>
          <a:xfrm>
            <a:off x="285249" y="6283200"/>
            <a:ext cx="10981597" cy="582018"/>
            <a:chOff x="172590" y="4703277"/>
            <a:chExt cx="8386099" cy="444458"/>
          </a:xfrm>
        </p:grpSpPr>
        <p:sp>
          <p:nvSpPr>
            <p:cNvPr id="580" name="Google Shape;580;p43"/>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581" name="Google Shape;581;p43"/>
            <p:cNvSpPr txBox="1"/>
            <p:nvPr/>
          </p:nvSpPr>
          <p:spPr>
            <a:xfrm>
              <a:off x="5764910"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Results</a:t>
              </a:r>
              <a:endParaRPr sz="1700">
                <a:latin typeface="Helvetica Neue"/>
                <a:ea typeface="Helvetica Neue"/>
                <a:cs typeface="Helvetica Neue"/>
                <a:sym typeface="Helvetica Neue"/>
              </a:endParaRPr>
            </a:p>
          </p:txBody>
        </p:sp>
        <p:sp>
          <p:nvSpPr>
            <p:cNvPr id="582" name="Google Shape;582;p43"/>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583" name="Google Shape;583;p43"/>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600">
                <a:latin typeface="Helvetica Neue"/>
                <a:ea typeface="Helvetica Neue"/>
                <a:cs typeface="Helvetica Neue"/>
                <a:sym typeface="Helvetica Neue"/>
              </a:endParaRPr>
            </a:p>
          </p:txBody>
        </p:sp>
        <p:sp>
          <p:nvSpPr>
            <p:cNvPr id="584" name="Google Shape;584;p43"/>
            <p:cNvSpPr txBox="1"/>
            <p:nvPr/>
          </p:nvSpPr>
          <p:spPr>
            <a:xfrm>
              <a:off x="4369211"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585" name="Google Shape;585;p43"/>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586" name="Google Shape;586;p43"/>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587" name="Google Shape;587;p43"/>
          <p:cNvPicPr preferRelativeResize="0"/>
          <p:nvPr/>
        </p:nvPicPr>
        <p:blipFill>
          <a:blip r:embed="rId3">
            <a:alphaModFix/>
          </a:blip>
          <a:stretch>
            <a:fillRect/>
          </a:stretch>
        </p:blipFill>
        <p:spPr>
          <a:xfrm>
            <a:off x="4418501" y="2239411"/>
            <a:ext cx="3354998" cy="3145339"/>
          </a:xfrm>
          <a:prstGeom prst="rect">
            <a:avLst/>
          </a:prstGeom>
          <a:noFill/>
          <a:ln>
            <a:noFill/>
          </a:ln>
        </p:spPr>
      </p:pic>
      <p:pic>
        <p:nvPicPr>
          <p:cNvPr id="588" name="Google Shape;588;p43"/>
          <p:cNvPicPr preferRelativeResize="0"/>
          <p:nvPr/>
        </p:nvPicPr>
        <p:blipFill>
          <a:blip r:embed="rId4">
            <a:alphaModFix/>
          </a:blip>
          <a:stretch>
            <a:fillRect/>
          </a:stretch>
        </p:blipFill>
        <p:spPr>
          <a:xfrm>
            <a:off x="8234588" y="2239400"/>
            <a:ext cx="3355023" cy="3145349"/>
          </a:xfrm>
          <a:prstGeom prst="rect">
            <a:avLst/>
          </a:prstGeom>
          <a:noFill/>
          <a:ln>
            <a:noFill/>
          </a:ln>
        </p:spPr>
      </p:pic>
      <p:pic>
        <p:nvPicPr>
          <p:cNvPr id="589" name="Google Shape;589;p43"/>
          <p:cNvPicPr preferRelativeResize="0"/>
          <p:nvPr/>
        </p:nvPicPr>
        <p:blipFill>
          <a:blip r:embed="rId5">
            <a:alphaModFix/>
          </a:blip>
          <a:stretch>
            <a:fillRect/>
          </a:stretch>
        </p:blipFill>
        <p:spPr>
          <a:xfrm>
            <a:off x="602400" y="2239438"/>
            <a:ext cx="3354998" cy="3145282"/>
          </a:xfrm>
          <a:prstGeom prst="rect">
            <a:avLst/>
          </a:prstGeom>
          <a:noFill/>
          <a:ln>
            <a:noFill/>
          </a:ln>
        </p:spPr>
      </p:pic>
      <p:sp>
        <p:nvSpPr>
          <p:cNvPr id="590" name="Google Shape;590;p43"/>
          <p:cNvSpPr txBox="1"/>
          <p:nvPr/>
        </p:nvSpPr>
        <p:spPr>
          <a:xfrm>
            <a:off x="602400" y="5384750"/>
            <a:ext cx="33549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Polymer-only fibres</a:t>
            </a:r>
            <a:endParaRPr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i="1" lang="en-US" sz="2400">
                <a:solidFill>
                  <a:schemeClr val="dk1"/>
                </a:solidFill>
                <a:latin typeface="Helvetica Neue"/>
                <a:ea typeface="Helvetica Neue"/>
                <a:cs typeface="Helvetica Neue"/>
                <a:sym typeface="Helvetica Neue"/>
              </a:rPr>
              <a:t>d</a:t>
            </a:r>
            <a:r>
              <a:rPr lang="en-US" sz="2400">
                <a:solidFill>
                  <a:schemeClr val="dk1"/>
                </a:solidFill>
                <a:latin typeface="Helvetica Neue"/>
                <a:ea typeface="Helvetica Neue"/>
                <a:cs typeface="Helvetica Neue"/>
                <a:sym typeface="Helvetica Neue"/>
              </a:rPr>
              <a:t> ~ 50 μm</a:t>
            </a:r>
            <a:endParaRPr sz="2400">
              <a:solidFill>
                <a:schemeClr val="dk1"/>
              </a:solidFill>
              <a:latin typeface="Helvetica Neue"/>
              <a:ea typeface="Helvetica Neue"/>
              <a:cs typeface="Helvetica Neue"/>
              <a:sym typeface="Helvetica Neue"/>
            </a:endParaRPr>
          </a:p>
        </p:txBody>
      </p:sp>
      <p:sp>
        <p:nvSpPr>
          <p:cNvPr id="591" name="Google Shape;591;p43"/>
          <p:cNvSpPr txBox="1"/>
          <p:nvPr/>
        </p:nvSpPr>
        <p:spPr>
          <a:xfrm>
            <a:off x="4185962" y="5384750"/>
            <a:ext cx="74037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Magnetic</a:t>
            </a:r>
            <a:r>
              <a:rPr lang="en-US" sz="2400">
                <a:solidFill>
                  <a:schemeClr val="dk1"/>
                </a:solidFill>
                <a:latin typeface="Helvetica Neue"/>
                <a:ea typeface="Helvetica Neue"/>
                <a:cs typeface="Helvetica Neue"/>
                <a:sym typeface="Helvetica Neue"/>
              </a:rPr>
              <a:t> fibres, 30 wt% iron oxide</a:t>
            </a:r>
            <a:endParaRPr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i="1" lang="en-US" sz="2400">
                <a:solidFill>
                  <a:schemeClr val="dk1"/>
                </a:solidFill>
                <a:latin typeface="Helvetica Neue"/>
                <a:ea typeface="Helvetica Neue"/>
                <a:cs typeface="Helvetica Neue"/>
                <a:sym typeface="Helvetica Neue"/>
              </a:rPr>
              <a:t>d</a:t>
            </a:r>
            <a:r>
              <a:rPr lang="en-US" sz="2400">
                <a:solidFill>
                  <a:schemeClr val="dk1"/>
                </a:solidFill>
                <a:latin typeface="Helvetica Neue"/>
                <a:ea typeface="Helvetica Neue"/>
                <a:cs typeface="Helvetica Neue"/>
                <a:sym typeface="Helvetica Neue"/>
              </a:rPr>
              <a:t> ~ 10 μm</a:t>
            </a:r>
            <a:endParaRPr sz="2400">
              <a:solidFill>
                <a:schemeClr val="dk1"/>
              </a:solidFill>
              <a:latin typeface="Helvetica Neue"/>
              <a:ea typeface="Helvetica Neue"/>
              <a:cs typeface="Helvetica Neue"/>
              <a:sym typeface="Helvetica Neue"/>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99" name="Shape 199"/>
        <p:cNvGrpSpPr/>
        <p:nvPr/>
      </p:nvGrpSpPr>
      <p:grpSpPr>
        <a:xfrm>
          <a:off x="0" y="0"/>
          <a:ext cx="0" cy="0"/>
          <a:chOff x="0" y="0"/>
          <a:chExt cx="0" cy="0"/>
        </a:xfrm>
      </p:grpSpPr>
      <p:sp>
        <p:nvSpPr>
          <p:cNvPr id="200" name="Google Shape;200;p26"/>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1" name="Google Shape;201;p26"/>
          <p:cNvSpPr/>
          <p:nvPr/>
        </p:nvSpPr>
        <p:spPr>
          <a:xfrm>
            <a:off x="-1" y="0"/>
            <a:ext cx="4818889" cy="6858000"/>
          </a:xfrm>
          <a:custGeom>
            <a:rect b="b" l="l" r="r" t="t"/>
            <a:pathLst>
              <a:path extrusionOk="0" h="6858000" w="4818889">
                <a:moveTo>
                  <a:pt x="0" y="0"/>
                </a:moveTo>
                <a:lnTo>
                  <a:pt x="3605911" y="0"/>
                </a:lnTo>
                <a:lnTo>
                  <a:pt x="3668894" y="69271"/>
                </a:lnTo>
                <a:cubicBezTo>
                  <a:pt x="4379420" y="929100"/>
                  <a:pt x="4818889" y="2116944"/>
                  <a:pt x="4818889" y="3429000"/>
                </a:cubicBezTo>
                <a:cubicBezTo>
                  <a:pt x="4818889" y="4741056"/>
                  <a:pt x="4379420" y="5928900"/>
                  <a:pt x="3668894" y="6788730"/>
                </a:cubicBezTo>
                <a:lnTo>
                  <a:pt x="3605911" y="6858000"/>
                </a:lnTo>
                <a:lnTo>
                  <a:pt x="0" y="6858000"/>
                </a:lnTo>
                <a:close/>
              </a:path>
            </a:pathLst>
          </a:custGeom>
          <a:solidFill>
            <a:schemeClr val="lt1"/>
          </a:solidFill>
          <a:ln cap="flat" cmpd="sng" w="9525">
            <a:solidFill>
              <a:srgbClr val="E1EFEF"/>
            </a:solidFill>
            <a:prstDash val="solid"/>
            <a:miter lim="800000"/>
            <a:headEnd len="sm" w="sm" type="none"/>
            <a:tailEnd len="sm" w="sm" type="none"/>
          </a:ln>
          <a:effectLst>
            <a:outerShdw blurRad="50800" rotWithShape="0" algn="l" dist="38100">
              <a:srgbClr val="D8D8D8">
                <a:alpha val="298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2" name="Google Shape;202;p26"/>
          <p:cNvSpPr/>
          <p:nvPr/>
        </p:nvSpPr>
        <p:spPr>
          <a:xfrm>
            <a:off x="1" y="0"/>
            <a:ext cx="4811477" cy="6858000"/>
          </a:xfrm>
          <a:custGeom>
            <a:rect b="b" l="l" r="r" t="t"/>
            <a:pathLst>
              <a:path extrusionOk="0" h="6858000" w="4811477">
                <a:moveTo>
                  <a:pt x="0" y="0"/>
                </a:moveTo>
                <a:lnTo>
                  <a:pt x="3598499" y="0"/>
                </a:lnTo>
                <a:lnTo>
                  <a:pt x="3661482" y="69271"/>
                </a:lnTo>
                <a:cubicBezTo>
                  <a:pt x="4372008" y="929100"/>
                  <a:pt x="4811477" y="2116944"/>
                  <a:pt x="4811477" y="3429000"/>
                </a:cubicBezTo>
                <a:cubicBezTo>
                  <a:pt x="4811477" y="4741056"/>
                  <a:pt x="4372008" y="5928900"/>
                  <a:pt x="3661482" y="6788730"/>
                </a:cubicBezTo>
                <a:lnTo>
                  <a:pt x="3598499" y="6858000"/>
                </a:lnTo>
                <a:lnTo>
                  <a:pt x="0" y="6858000"/>
                </a:lnTo>
                <a:close/>
              </a:path>
            </a:pathLst>
          </a:custGeom>
          <a:solidFill>
            <a:schemeClr val="l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3" name="Google Shape;203;p26"/>
          <p:cNvSpPr txBox="1"/>
          <p:nvPr>
            <p:ph type="title"/>
          </p:nvPr>
        </p:nvSpPr>
        <p:spPr>
          <a:xfrm>
            <a:off x="621792" y="1161288"/>
            <a:ext cx="3602700" cy="45264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Presentation Outline</a:t>
            </a:r>
            <a:endParaRPr>
              <a:latin typeface="Helvetica Neue"/>
              <a:ea typeface="Helvetica Neue"/>
              <a:cs typeface="Helvetica Neue"/>
              <a:sym typeface="Helvetica Neue"/>
            </a:endParaRPr>
          </a:p>
        </p:txBody>
      </p:sp>
      <p:sp>
        <p:nvSpPr>
          <p:cNvPr id="204" name="Google Shape;204;p26"/>
          <p:cNvSpPr/>
          <p:nvPr/>
        </p:nvSpPr>
        <p:spPr>
          <a:xfrm>
            <a:off x="0" y="3081528"/>
            <a:ext cx="128100" cy="704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05" name="Google Shape;205;p26"/>
          <p:cNvSpPr/>
          <p:nvPr/>
        </p:nvSpPr>
        <p:spPr>
          <a:xfrm>
            <a:off x="5303520" y="3528585"/>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26"/>
          <p:cNvSpPr txBox="1"/>
          <p:nvPr>
            <p:ph idx="12" type="sldNum"/>
          </p:nvPr>
        </p:nvSpPr>
        <p:spPr>
          <a:xfrm>
            <a:off x="9255574" y="6397452"/>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07" name="Google Shape;207;p26"/>
          <p:cNvSpPr txBox="1"/>
          <p:nvPr/>
        </p:nvSpPr>
        <p:spPr>
          <a:xfrm>
            <a:off x="6207675" y="3518575"/>
            <a:ext cx="55581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Practical Methods</a:t>
            </a:r>
            <a:endParaRPr>
              <a:latin typeface="Helvetica Neue"/>
              <a:ea typeface="Helvetica Neue"/>
              <a:cs typeface="Helvetica Neue"/>
              <a:sym typeface="Helvetica Neue"/>
            </a:endParaRPr>
          </a:p>
        </p:txBody>
      </p:sp>
      <p:sp>
        <p:nvSpPr>
          <p:cNvPr id="208" name="Google Shape;208;p26"/>
          <p:cNvSpPr/>
          <p:nvPr/>
        </p:nvSpPr>
        <p:spPr>
          <a:xfrm>
            <a:off x="5303520" y="2578530"/>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26"/>
          <p:cNvSpPr/>
          <p:nvPr/>
        </p:nvSpPr>
        <p:spPr>
          <a:xfrm>
            <a:off x="5303520" y="678439"/>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26"/>
          <p:cNvSpPr/>
          <p:nvPr/>
        </p:nvSpPr>
        <p:spPr>
          <a:xfrm>
            <a:off x="5533431" y="2749535"/>
            <a:ext cx="417900" cy="417900"/>
          </a:xfrm>
          <a:prstGeom prst="rect">
            <a:avLst/>
          </a:prstGeom>
          <a:blipFill rotWithShape="1">
            <a:blip r:embed="rId3">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26"/>
          <p:cNvSpPr/>
          <p:nvPr/>
        </p:nvSpPr>
        <p:spPr>
          <a:xfrm>
            <a:off x="6181362" y="678439"/>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26"/>
          <p:cNvSpPr txBox="1"/>
          <p:nvPr/>
        </p:nvSpPr>
        <p:spPr>
          <a:xfrm>
            <a:off x="6181362" y="678439"/>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Introduction</a:t>
            </a:r>
            <a:endParaRPr>
              <a:latin typeface="Helvetica Neue"/>
              <a:ea typeface="Helvetica Neue"/>
              <a:cs typeface="Helvetica Neue"/>
              <a:sym typeface="Helvetica Neue"/>
            </a:endParaRPr>
          </a:p>
        </p:txBody>
      </p:sp>
      <p:sp>
        <p:nvSpPr>
          <p:cNvPr id="213" name="Google Shape;213;p26"/>
          <p:cNvSpPr/>
          <p:nvPr/>
        </p:nvSpPr>
        <p:spPr>
          <a:xfrm>
            <a:off x="5303520" y="1628498"/>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26"/>
          <p:cNvSpPr/>
          <p:nvPr/>
        </p:nvSpPr>
        <p:spPr>
          <a:xfrm>
            <a:off x="5533431" y="1799493"/>
            <a:ext cx="417900" cy="417900"/>
          </a:xfrm>
          <a:prstGeom prst="rect">
            <a:avLst/>
          </a:prstGeom>
          <a:blipFill rotWithShape="1">
            <a:blip r:embed="rId4">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26"/>
          <p:cNvSpPr/>
          <p:nvPr/>
        </p:nvSpPr>
        <p:spPr>
          <a:xfrm>
            <a:off x="6181362" y="1628485"/>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26"/>
          <p:cNvSpPr txBox="1"/>
          <p:nvPr/>
        </p:nvSpPr>
        <p:spPr>
          <a:xfrm>
            <a:off x="6181362" y="1628485"/>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Project Goals</a:t>
            </a:r>
            <a:endParaRPr>
              <a:latin typeface="Helvetica Neue"/>
              <a:ea typeface="Helvetica Neue"/>
              <a:cs typeface="Helvetica Neue"/>
              <a:sym typeface="Helvetica Neue"/>
            </a:endParaRPr>
          </a:p>
        </p:txBody>
      </p:sp>
      <p:sp>
        <p:nvSpPr>
          <p:cNvPr id="217" name="Google Shape;217;p26"/>
          <p:cNvSpPr/>
          <p:nvPr/>
        </p:nvSpPr>
        <p:spPr>
          <a:xfrm>
            <a:off x="5303520" y="4473626"/>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26"/>
          <p:cNvSpPr/>
          <p:nvPr/>
        </p:nvSpPr>
        <p:spPr>
          <a:xfrm>
            <a:off x="5533431" y="3697064"/>
            <a:ext cx="417900" cy="417900"/>
          </a:xfrm>
          <a:prstGeom prst="rect">
            <a:avLst/>
          </a:prstGeom>
          <a:blipFill rotWithShape="1">
            <a:blip r:embed="rId5">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26"/>
          <p:cNvSpPr/>
          <p:nvPr/>
        </p:nvSpPr>
        <p:spPr>
          <a:xfrm>
            <a:off x="6181362" y="2578530"/>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 name="Google Shape;220;p26"/>
          <p:cNvSpPr txBox="1"/>
          <p:nvPr/>
        </p:nvSpPr>
        <p:spPr>
          <a:xfrm>
            <a:off x="6181362" y="2578530"/>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Theory</a:t>
            </a:r>
            <a:endParaRPr>
              <a:latin typeface="Helvetica Neue"/>
              <a:ea typeface="Helvetica Neue"/>
              <a:cs typeface="Helvetica Neue"/>
              <a:sym typeface="Helvetica Neue"/>
            </a:endParaRPr>
          </a:p>
        </p:txBody>
      </p:sp>
      <p:sp>
        <p:nvSpPr>
          <p:cNvPr id="221" name="Google Shape;221;p26"/>
          <p:cNvSpPr/>
          <p:nvPr/>
        </p:nvSpPr>
        <p:spPr>
          <a:xfrm>
            <a:off x="5533419" y="4649634"/>
            <a:ext cx="417900" cy="417900"/>
          </a:xfrm>
          <a:prstGeom prst="rect">
            <a:avLst/>
          </a:prstGeom>
          <a:blipFill rotWithShape="1">
            <a:blip r:embed="rId6">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 name="Google Shape;222;p26"/>
          <p:cNvSpPr/>
          <p:nvPr/>
        </p:nvSpPr>
        <p:spPr>
          <a:xfrm>
            <a:off x="6181362" y="3528576"/>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26"/>
          <p:cNvSpPr/>
          <p:nvPr/>
        </p:nvSpPr>
        <p:spPr>
          <a:xfrm>
            <a:off x="5303520" y="5435530"/>
            <a:ext cx="6364200" cy="759900"/>
          </a:xfrm>
          <a:prstGeom prst="roundRect">
            <a:avLst>
              <a:gd fmla="val 10000" name="adj"/>
            </a:avLst>
          </a:prstGeom>
          <a:solidFill>
            <a:srgbClr val="F2F2F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26"/>
          <p:cNvSpPr/>
          <p:nvPr/>
        </p:nvSpPr>
        <p:spPr>
          <a:xfrm>
            <a:off x="5533431" y="849455"/>
            <a:ext cx="417900" cy="417900"/>
          </a:xfrm>
          <a:prstGeom prst="rect">
            <a:avLst/>
          </a:prstGeom>
          <a:blipFill rotWithShape="1">
            <a:blip r:embed="rId7">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26"/>
          <p:cNvSpPr/>
          <p:nvPr/>
        </p:nvSpPr>
        <p:spPr>
          <a:xfrm>
            <a:off x="6181362" y="4478622"/>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26"/>
          <p:cNvSpPr txBox="1"/>
          <p:nvPr/>
        </p:nvSpPr>
        <p:spPr>
          <a:xfrm>
            <a:off x="6181362" y="4478622"/>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Results</a:t>
            </a:r>
            <a:endParaRPr>
              <a:latin typeface="Helvetica Neue"/>
              <a:ea typeface="Helvetica Neue"/>
              <a:cs typeface="Helvetica Neue"/>
              <a:sym typeface="Helvetica Neue"/>
            </a:endParaRPr>
          </a:p>
        </p:txBody>
      </p:sp>
      <p:sp>
        <p:nvSpPr>
          <p:cNvPr id="227" name="Google Shape;227;p26"/>
          <p:cNvSpPr/>
          <p:nvPr/>
        </p:nvSpPr>
        <p:spPr>
          <a:xfrm>
            <a:off x="5533431" y="5599676"/>
            <a:ext cx="417900" cy="417900"/>
          </a:xfrm>
          <a:prstGeom prst="rect">
            <a:avLst/>
          </a:prstGeom>
          <a:blipFill rotWithShape="1">
            <a:blip r:embed="rId8">
              <a:alphaModFix/>
            </a:blip>
            <a:stretch>
              <a:fillRect b="0" l="0" r="0" t="0"/>
            </a:stretch>
          </a:blipFill>
          <a:ln cap="flat" cmpd="sng" w="12700">
            <a:solidFill>
              <a:schemeClr val="lt1">
                <a:alpha val="0"/>
              </a:schemeClr>
            </a:solidFill>
            <a:prstDash val="solid"/>
            <a:miter lim="800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26"/>
          <p:cNvSpPr/>
          <p:nvPr/>
        </p:nvSpPr>
        <p:spPr>
          <a:xfrm>
            <a:off x="6181362" y="5428667"/>
            <a:ext cx="5486400" cy="75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26"/>
          <p:cNvSpPr txBox="1"/>
          <p:nvPr/>
        </p:nvSpPr>
        <p:spPr>
          <a:xfrm>
            <a:off x="6181362" y="5428667"/>
            <a:ext cx="5486400" cy="759900"/>
          </a:xfrm>
          <a:prstGeom prst="rect">
            <a:avLst/>
          </a:prstGeom>
          <a:noFill/>
          <a:ln>
            <a:noFill/>
          </a:ln>
        </p:spPr>
        <p:txBody>
          <a:bodyPr anchorCtr="0" anchor="ctr" bIns="80425" lIns="80425" spcFirstLastPara="1" rIns="80425" wrap="square" tIns="80425">
            <a:noAutofit/>
          </a:bodyPr>
          <a:lstStyle/>
          <a:p>
            <a:pPr indent="0" lvl="0" marL="0" marR="0" rtl="0" algn="l">
              <a:lnSpc>
                <a:spcPct val="100000"/>
              </a:lnSpc>
              <a:spcBef>
                <a:spcPts val="0"/>
              </a:spcBef>
              <a:spcAft>
                <a:spcPts val="0"/>
              </a:spcAft>
              <a:buClr>
                <a:schemeClr val="dk1"/>
              </a:buClr>
              <a:buSzPts val="2000"/>
              <a:buFont typeface="Arial"/>
              <a:buNone/>
            </a:pPr>
            <a:r>
              <a:rPr lang="en-US" sz="2000">
                <a:solidFill>
                  <a:schemeClr val="dk1"/>
                </a:solidFill>
                <a:latin typeface="Helvetica Neue"/>
                <a:ea typeface="Helvetica Neue"/>
                <a:cs typeface="Helvetica Neue"/>
                <a:sym typeface="Helvetica Neue"/>
              </a:rPr>
              <a:t>Work To Do</a:t>
            </a:r>
            <a:endParaRPr>
              <a:latin typeface="Helvetica Neue"/>
              <a:ea typeface="Helvetica Neue"/>
              <a:cs typeface="Helvetica Neue"/>
              <a:sym typeface="Helvetica Neue"/>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p44"/>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Magnetic Responsiveness</a:t>
            </a:r>
            <a:endParaRPr sz="4444">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Fibres Should Deflect in a Magnetic Field</a:t>
            </a:r>
            <a:endParaRPr b="0" sz="2600">
              <a:solidFill>
                <a:schemeClr val="accent1"/>
              </a:solidFill>
              <a:latin typeface="Helvetica Neue"/>
              <a:ea typeface="Helvetica Neue"/>
              <a:cs typeface="Helvetica Neue"/>
              <a:sym typeface="Helvetica Neue"/>
            </a:endParaRPr>
          </a:p>
        </p:txBody>
      </p:sp>
      <p:sp>
        <p:nvSpPr>
          <p:cNvPr id="598" name="Google Shape;598;p44"/>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599" name="Google Shape;599;p44"/>
          <p:cNvGrpSpPr/>
          <p:nvPr/>
        </p:nvGrpSpPr>
        <p:grpSpPr>
          <a:xfrm>
            <a:off x="285249" y="6283200"/>
            <a:ext cx="10981597" cy="582018"/>
            <a:chOff x="172590" y="4703277"/>
            <a:chExt cx="8386099" cy="444458"/>
          </a:xfrm>
        </p:grpSpPr>
        <p:sp>
          <p:nvSpPr>
            <p:cNvPr id="600" name="Google Shape;600;p44"/>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600">
                <a:latin typeface="Helvetica Neue"/>
                <a:ea typeface="Helvetica Neue"/>
                <a:cs typeface="Helvetica Neue"/>
                <a:sym typeface="Helvetica Neue"/>
              </a:endParaRPr>
            </a:p>
          </p:txBody>
        </p:sp>
        <p:sp>
          <p:nvSpPr>
            <p:cNvPr id="601" name="Google Shape;601;p44"/>
            <p:cNvSpPr txBox="1"/>
            <p:nvPr/>
          </p:nvSpPr>
          <p:spPr>
            <a:xfrm>
              <a:off x="5764910" y="4703277"/>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Results</a:t>
              </a:r>
              <a:endParaRPr sz="1700">
                <a:latin typeface="Helvetica Neue"/>
                <a:ea typeface="Helvetica Neue"/>
                <a:cs typeface="Helvetica Neue"/>
                <a:sym typeface="Helvetica Neue"/>
              </a:endParaRPr>
            </a:p>
          </p:txBody>
        </p:sp>
        <p:sp>
          <p:nvSpPr>
            <p:cNvPr id="602" name="Google Shape;602;p44"/>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603" name="Google Shape;603;p44"/>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600">
                <a:latin typeface="Helvetica Neue"/>
                <a:ea typeface="Helvetica Neue"/>
                <a:cs typeface="Helvetica Neue"/>
                <a:sym typeface="Helvetica Neue"/>
              </a:endParaRPr>
            </a:p>
          </p:txBody>
        </p:sp>
        <p:sp>
          <p:nvSpPr>
            <p:cNvPr id="604" name="Google Shape;604;p44"/>
            <p:cNvSpPr txBox="1"/>
            <p:nvPr/>
          </p:nvSpPr>
          <p:spPr>
            <a:xfrm>
              <a:off x="4369211"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605" name="Google Shape;605;p44"/>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606" name="Google Shape;606;p44"/>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607" name="Google Shape;607;p44"/>
          <p:cNvSpPr txBox="1"/>
          <p:nvPr/>
        </p:nvSpPr>
        <p:spPr>
          <a:xfrm>
            <a:off x="366825" y="5275900"/>
            <a:ext cx="5513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Analytic magnetic flux density</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around a cuboidal bar magnet</a:t>
            </a:r>
            <a:endParaRPr sz="2400">
              <a:solidFill>
                <a:schemeClr val="dk1"/>
              </a:solidFill>
              <a:latin typeface="Helvetica Neue"/>
              <a:ea typeface="Helvetica Neue"/>
              <a:cs typeface="Helvetica Neue"/>
              <a:sym typeface="Helvetica Neue"/>
            </a:endParaRPr>
          </a:p>
        </p:txBody>
      </p:sp>
      <p:sp>
        <p:nvSpPr>
          <p:cNvPr id="608" name="Google Shape;608;p44"/>
          <p:cNvSpPr txBox="1"/>
          <p:nvPr/>
        </p:nvSpPr>
        <p:spPr>
          <a:xfrm>
            <a:off x="4981325" y="2290225"/>
            <a:ext cx="6803700" cy="363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 response to a magnet was difficult to control. It was either too weak to observe or too strong, and the fibres would fall into the magnet, breaking due to their fragility.</a:t>
            </a:r>
            <a:endParaRPr sz="2400">
              <a:solidFill>
                <a:schemeClr val="dk1"/>
              </a:solidFill>
              <a:latin typeface="Helvetica Neue"/>
              <a:ea typeface="Helvetica Neue"/>
              <a:cs typeface="Helvetica Neue"/>
              <a:sym typeface="Helvetica Neue"/>
            </a:endParaRPr>
          </a:p>
          <a:p>
            <a:pPr indent="0" lvl="0" marL="0" rtl="0" algn="l">
              <a:spcBef>
                <a:spcPts val="1000"/>
              </a:spcBef>
              <a:spcAft>
                <a:spcPts val="0"/>
              </a:spcAft>
              <a:buNone/>
            </a:pPr>
            <a:r>
              <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These simple tests were performed with a permanent magnet. Going forward, an electromagnet will be used, whose field can be controlled by current input.</a:t>
            </a:r>
            <a:endParaRPr sz="2400">
              <a:solidFill>
                <a:schemeClr val="dk1"/>
              </a:solidFill>
              <a:latin typeface="Helvetica Neue"/>
              <a:ea typeface="Helvetica Neue"/>
              <a:cs typeface="Helvetica Neue"/>
              <a:sym typeface="Helvetica Neue"/>
            </a:endParaRPr>
          </a:p>
        </p:txBody>
      </p:sp>
      <p:pic>
        <p:nvPicPr>
          <p:cNvPr id="609" name="Google Shape;609;p44"/>
          <p:cNvPicPr preferRelativeResize="0"/>
          <p:nvPr/>
        </p:nvPicPr>
        <p:blipFill>
          <a:blip r:embed="rId3">
            <a:alphaModFix/>
          </a:blip>
          <a:stretch>
            <a:fillRect/>
          </a:stretch>
        </p:blipFill>
        <p:spPr>
          <a:xfrm>
            <a:off x="565850" y="2175100"/>
            <a:ext cx="4011018" cy="3191276"/>
          </a:xfrm>
          <a:prstGeom prst="rect">
            <a:avLst/>
          </a:prstGeom>
          <a:noFill/>
          <a:ln>
            <a:noFill/>
          </a:ln>
        </p:spPr>
      </p:pic>
      <p:sp>
        <p:nvSpPr>
          <p:cNvPr id="610" name="Google Shape;610;p44"/>
          <p:cNvSpPr txBox="1"/>
          <p:nvPr/>
        </p:nvSpPr>
        <p:spPr>
          <a:xfrm>
            <a:off x="285250" y="2175100"/>
            <a:ext cx="974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Helvetica Neue"/>
                <a:ea typeface="Helvetica Neue"/>
                <a:cs typeface="Helvetica Neue"/>
                <a:sym typeface="Helvetica Neue"/>
              </a:rPr>
              <a:t>[10]</a:t>
            </a:r>
            <a:endParaRPr b="1" sz="2400">
              <a:solidFill>
                <a:schemeClr val="accent1"/>
              </a:solidFill>
              <a:latin typeface="Helvetica Neue"/>
              <a:ea typeface="Helvetica Neue"/>
              <a:cs typeface="Helvetica Neue"/>
              <a:sym typeface="Helvetica Neu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15" name="Shape 615"/>
        <p:cNvGrpSpPr/>
        <p:nvPr/>
      </p:nvGrpSpPr>
      <p:grpSpPr>
        <a:xfrm>
          <a:off x="0" y="0"/>
          <a:ext cx="0" cy="0"/>
          <a:chOff x="0" y="0"/>
          <a:chExt cx="0" cy="0"/>
        </a:xfrm>
      </p:grpSpPr>
      <p:sp>
        <p:nvSpPr>
          <p:cNvPr id="616" name="Google Shape;616;p45"/>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17" name="Google Shape;617;p45"/>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Work To Do</a:t>
            </a:r>
            <a:endParaRPr>
              <a:latin typeface="Helvetica Neue"/>
              <a:ea typeface="Helvetica Neue"/>
              <a:cs typeface="Helvetica Neue"/>
              <a:sym typeface="Helvetica Neue"/>
            </a:endParaRPr>
          </a:p>
        </p:txBody>
      </p:sp>
      <p:sp>
        <p:nvSpPr>
          <p:cNvPr id="618" name="Google Shape;618;p45"/>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19" name="Google Shape;619;p45"/>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20" name="Google Shape;620;p45"/>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621" name="Google Shape;621;p45"/>
          <p:cNvSpPr txBox="1"/>
          <p:nvPr/>
        </p:nvSpPr>
        <p:spPr>
          <a:xfrm>
            <a:off x="841250" y="3148550"/>
            <a:ext cx="10506600" cy="3027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Clr>
                <a:schemeClr val="dk1"/>
              </a:buClr>
              <a:buSzPts val="1100"/>
              <a:buFont typeface="Arial"/>
              <a:buNone/>
            </a:pPr>
            <a:r>
              <a:rPr lang="en-US" sz="3200">
                <a:solidFill>
                  <a:schemeClr val="dk1"/>
                </a:solidFill>
                <a:latin typeface="Helvetica Neue"/>
                <a:ea typeface="Helvetica Neue"/>
                <a:cs typeface="Helvetica Neue"/>
                <a:sym typeface="Helvetica Neue"/>
              </a:rPr>
              <a:t>Finish Building Extrusion Apparatus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Clr>
                <a:schemeClr val="dk1"/>
              </a:buClr>
              <a:buSzPts val="1100"/>
              <a:buFont typeface="Arial"/>
              <a:buNone/>
            </a:pPr>
            <a:r>
              <a:rPr lang="en-US" sz="3200">
                <a:solidFill>
                  <a:schemeClr val="dk1"/>
                </a:solidFill>
                <a:latin typeface="Helvetica Neue"/>
                <a:ea typeface="Helvetica Neue"/>
                <a:cs typeface="Helvetica Neue"/>
                <a:sym typeface="Helvetica Neue"/>
              </a:rPr>
              <a:t>Test More Fibre Compositions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Clr>
                <a:schemeClr val="dk1"/>
              </a:buClr>
              <a:buSzPts val="1100"/>
              <a:buFont typeface="Arial"/>
              <a:buNone/>
            </a:pPr>
            <a:r>
              <a:rPr lang="en-US" sz="3200">
                <a:solidFill>
                  <a:schemeClr val="dk1"/>
                </a:solidFill>
                <a:latin typeface="Helvetica Neue"/>
                <a:ea typeface="Helvetica Neue"/>
                <a:cs typeface="Helvetica Neue"/>
                <a:sym typeface="Helvetica Neue"/>
              </a:rPr>
              <a:t>Finalise Material Choices</a:t>
            </a:r>
            <a:endParaRPr sz="3200">
              <a:solidFill>
                <a:schemeClr val="dk1"/>
              </a:solidFill>
              <a:latin typeface="Helvetica Neue"/>
              <a:ea typeface="Helvetica Neue"/>
              <a:cs typeface="Helvetica Neue"/>
              <a:sym typeface="Helvetica Neue"/>
            </a:endParaRPr>
          </a:p>
        </p:txBody>
      </p:sp>
      <p:sp>
        <p:nvSpPr>
          <p:cNvPr id="622" name="Google Shape;622;p45"/>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3" name="Google Shape;623;p45"/>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24" name="Google Shape;624;p45"/>
          <p:cNvSpPr txBox="1"/>
          <p:nvPr>
            <p:ph idx="12" type="sldNum"/>
          </p:nvPr>
        </p:nvSpPr>
        <p:spPr>
          <a:xfrm>
            <a:off x="8540496" y="6356350"/>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25" name="Google Shape;625;p45"/>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grpSp>
        <p:nvGrpSpPr>
          <p:cNvPr id="626" name="Google Shape;626;p45"/>
          <p:cNvGrpSpPr/>
          <p:nvPr/>
        </p:nvGrpSpPr>
        <p:grpSpPr>
          <a:xfrm>
            <a:off x="279477" y="6287483"/>
            <a:ext cx="10987432" cy="576311"/>
            <a:chOff x="172590" y="4703796"/>
            <a:chExt cx="8390555" cy="440100"/>
          </a:xfrm>
        </p:grpSpPr>
        <p:sp>
          <p:nvSpPr>
            <p:cNvPr id="627" name="Google Shape;627;p45"/>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628" name="Google Shape;628;p45"/>
            <p:cNvSpPr txBox="1"/>
            <p:nvPr/>
          </p:nvSpPr>
          <p:spPr>
            <a:xfrm>
              <a:off x="7165145" y="4703796"/>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Work To Do</a:t>
              </a:r>
              <a:endParaRPr sz="1700">
                <a:latin typeface="Helvetica Neue"/>
                <a:ea typeface="Helvetica Neue"/>
                <a:cs typeface="Helvetica Neue"/>
                <a:sym typeface="Helvetica Neue"/>
              </a:endParaRPr>
            </a:p>
          </p:txBody>
        </p:sp>
        <p:sp>
          <p:nvSpPr>
            <p:cNvPr id="629" name="Google Shape;629;p45"/>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630" name="Google Shape;630;p45"/>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631" name="Google Shape;631;p45"/>
            <p:cNvSpPr txBox="1"/>
            <p:nvPr/>
          </p:nvSpPr>
          <p:spPr>
            <a:xfrm>
              <a:off x="4369211"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632" name="Google Shape;632;p45"/>
            <p:cNvSpPr txBox="1"/>
            <p:nvPr/>
          </p:nvSpPr>
          <p:spPr>
            <a:xfrm>
              <a:off x="5767178" y="475933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46"/>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sz="4444">
                <a:latin typeface="Helvetica Neue"/>
                <a:ea typeface="Helvetica Neue"/>
                <a:cs typeface="Helvetica Neue"/>
                <a:sym typeface="Helvetica Neue"/>
              </a:rPr>
              <a:t>End of Term Target</a:t>
            </a:r>
            <a:endParaRPr sz="4444">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The Fibre Composition will be Selected</a:t>
            </a:r>
            <a:endParaRPr b="0" sz="2600">
              <a:solidFill>
                <a:schemeClr val="accent1"/>
              </a:solidFill>
              <a:latin typeface="Helvetica Neue"/>
              <a:ea typeface="Helvetica Neue"/>
              <a:cs typeface="Helvetica Neue"/>
              <a:sym typeface="Helvetica Neue"/>
            </a:endParaRPr>
          </a:p>
        </p:txBody>
      </p:sp>
      <p:sp>
        <p:nvSpPr>
          <p:cNvPr id="639" name="Google Shape;639;p46"/>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sp>
        <p:nvSpPr>
          <p:cNvPr id="640" name="Google Shape;640;p46"/>
          <p:cNvSpPr txBox="1"/>
          <p:nvPr/>
        </p:nvSpPr>
        <p:spPr>
          <a:xfrm>
            <a:off x="548050" y="2391150"/>
            <a:ext cx="3130500" cy="10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3D print frames that are easier to move</a:t>
            </a:r>
            <a:endParaRPr sz="2400">
              <a:solidFill>
                <a:schemeClr val="dk1"/>
              </a:solidFill>
              <a:latin typeface="Helvetica Neue"/>
              <a:ea typeface="Helvetica Neue"/>
              <a:cs typeface="Helvetica Neue"/>
              <a:sym typeface="Helvetica Neue"/>
            </a:endParaRPr>
          </a:p>
        </p:txBody>
      </p:sp>
      <p:sp>
        <p:nvSpPr>
          <p:cNvPr id="641" name="Google Shape;641;p46"/>
          <p:cNvSpPr txBox="1"/>
          <p:nvPr/>
        </p:nvSpPr>
        <p:spPr>
          <a:xfrm>
            <a:off x="2455675" y="3502575"/>
            <a:ext cx="3321900" cy="10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Control pump syringe using Python program</a:t>
            </a:r>
            <a:endParaRPr sz="2400">
              <a:solidFill>
                <a:schemeClr val="dk1"/>
              </a:solidFill>
              <a:latin typeface="Helvetica Neue"/>
              <a:ea typeface="Helvetica Neue"/>
              <a:cs typeface="Helvetica Neue"/>
              <a:sym typeface="Helvetica Neue"/>
            </a:endParaRPr>
          </a:p>
        </p:txBody>
      </p:sp>
      <p:sp>
        <p:nvSpPr>
          <p:cNvPr id="642" name="Google Shape;642;p46"/>
          <p:cNvSpPr txBox="1"/>
          <p:nvPr/>
        </p:nvSpPr>
        <p:spPr>
          <a:xfrm>
            <a:off x="4978525" y="2391150"/>
            <a:ext cx="3694200" cy="103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Set up electromagnet for formal deflection tests</a:t>
            </a:r>
            <a:endParaRPr sz="2400">
              <a:solidFill>
                <a:schemeClr val="dk1"/>
              </a:solidFill>
              <a:latin typeface="Helvetica Neue"/>
              <a:ea typeface="Helvetica Neue"/>
              <a:cs typeface="Helvetica Neue"/>
              <a:sym typeface="Helvetica Neue"/>
            </a:endParaRPr>
          </a:p>
        </p:txBody>
      </p:sp>
      <p:sp>
        <p:nvSpPr>
          <p:cNvPr id="643" name="Google Shape;643;p46"/>
          <p:cNvSpPr txBox="1"/>
          <p:nvPr/>
        </p:nvSpPr>
        <p:spPr>
          <a:xfrm>
            <a:off x="7948900" y="3502575"/>
            <a:ext cx="3810300" cy="1031400"/>
          </a:xfrm>
          <a:prstGeom prst="rect">
            <a:avLst/>
          </a:prstGeom>
          <a:solidFill>
            <a:srgbClr val="D9D2E9"/>
          </a:solidFill>
          <a:ln cap="flat" cmpd="sng" w="19050">
            <a:solidFill>
              <a:schemeClr val="accent1"/>
            </a:solidFill>
            <a:prstDash val="dash"/>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sz="2400">
                <a:solidFill>
                  <a:schemeClr val="dk1"/>
                </a:solidFill>
                <a:latin typeface="Helvetica Neue"/>
                <a:ea typeface="Helvetica Neue"/>
                <a:cs typeface="Helvetica Neue"/>
                <a:sym typeface="Helvetica Neue"/>
              </a:rPr>
              <a:t>Select materials for optimal fibre composition</a:t>
            </a:r>
            <a:endParaRPr sz="2400">
              <a:solidFill>
                <a:schemeClr val="dk1"/>
              </a:solidFill>
              <a:latin typeface="Helvetica Neue"/>
              <a:ea typeface="Helvetica Neue"/>
              <a:cs typeface="Helvetica Neue"/>
              <a:sym typeface="Helvetica Neue"/>
            </a:endParaRPr>
          </a:p>
        </p:txBody>
      </p:sp>
      <p:sp>
        <p:nvSpPr>
          <p:cNvPr id="644" name="Google Shape;644;p46"/>
          <p:cNvSpPr/>
          <p:nvPr/>
        </p:nvSpPr>
        <p:spPr>
          <a:xfrm>
            <a:off x="710900" y="4790150"/>
            <a:ext cx="10440900" cy="365100"/>
          </a:xfrm>
          <a:prstGeom prst="rightArrow">
            <a:avLst>
              <a:gd fmla="val 50000" name="adj1"/>
              <a:gd fmla="val 50000" name="adj2"/>
            </a:avLst>
          </a:prstGeom>
          <a:solidFill>
            <a:srgbClr val="CCCCCC"/>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5" name="Google Shape;645;p46"/>
          <p:cNvSpPr txBox="1"/>
          <p:nvPr/>
        </p:nvSpPr>
        <p:spPr>
          <a:xfrm>
            <a:off x="720050" y="5155250"/>
            <a:ext cx="107394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400">
                <a:solidFill>
                  <a:schemeClr val="accent1"/>
                </a:solidFill>
                <a:latin typeface="Helvetica Neue"/>
                <a:ea typeface="Helvetica Neue"/>
                <a:cs typeface="Helvetica Neue"/>
                <a:sym typeface="Helvetica Neue"/>
              </a:rPr>
              <a:t>Now                     </a:t>
            </a:r>
            <a:r>
              <a:rPr lang="en-US" sz="2400">
                <a:solidFill>
                  <a:schemeClr val="dk1"/>
                </a:solidFill>
                <a:latin typeface="Helvetica Neue"/>
                <a:ea typeface="Helvetica Neue"/>
                <a:cs typeface="Helvetica Neue"/>
                <a:sym typeface="Helvetica Neue"/>
              </a:rPr>
              <a:t>~4 lab hours           ~4 lab hours              ~8 lab hours</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000">
                <a:solidFill>
                  <a:schemeClr val="dk1"/>
                </a:solidFill>
                <a:latin typeface="Helvetica Neue"/>
                <a:ea typeface="Helvetica Neue"/>
                <a:cs typeface="Helvetica Neue"/>
                <a:sym typeface="Helvetica Neue"/>
              </a:rPr>
              <a:t>                                        (1-2 days)                     (1-2 days)                         (2-4 days)</a:t>
            </a:r>
            <a:endParaRPr sz="2000">
              <a:solidFill>
                <a:schemeClr val="dk1"/>
              </a:solidFill>
              <a:latin typeface="Helvetica Neue"/>
              <a:ea typeface="Helvetica Neue"/>
              <a:cs typeface="Helvetica Neue"/>
              <a:sym typeface="Helvetica Neue"/>
            </a:endParaRPr>
          </a:p>
        </p:txBody>
      </p:sp>
      <p:cxnSp>
        <p:nvCxnSpPr>
          <p:cNvPr id="646" name="Google Shape;646;p46"/>
          <p:cNvCxnSpPr>
            <a:stCxn id="640" idx="2"/>
            <a:endCxn id="641" idx="1"/>
          </p:cNvCxnSpPr>
          <p:nvPr/>
        </p:nvCxnSpPr>
        <p:spPr>
          <a:xfrm flipH="1" rot="-5400000">
            <a:off x="1986550" y="3549300"/>
            <a:ext cx="595800" cy="342300"/>
          </a:xfrm>
          <a:prstGeom prst="curvedConnector2">
            <a:avLst/>
          </a:prstGeom>
          <a:noFill/>
          <a:ln cap="flat" cmpd="sng" w="9525">
            <a:solidFill>
              <a:schemeClr val="accent1"/>
            </a:solidFill>
            <a:prstDash val="solid"/>
            <a:round/>
            <a:headEnd len="med" w="med" type="none"/>
            <a:tailEnd len="med" w="med" type="triangle"/>
          </a:ln>
        </p:spPr>
      </p:cxnSp>
      <p:cxnSp>
        <p:nvCxnSpPr>
          <p:cNvPr id="647" name="Google Shape;647;p46"/>
          <p:cNvCxnSpPr>
            <a:stCxn id="641" idx="0"/>
            <a:endCxn id="642" idx="1"/>
          </p:cNvCxnSpPr>
          <p:nvPr/>
        </p:nvCxnSpPr>
        <p:spPr>
          <a:xfrm rot="-5400000">
            <a:off x="4249675" y="2773725"/>
            <a:ext cx="595800" cy="861900"/>
          </a:xfrm>
          <a:prstGeom prst="curvedConnector2">
            <a:avLst/>
          </a:prstGeom>
          <a:noFill/>
          <a:ln cap="flat" cmpd="sng" w="9525">
            <a:solidFill>
              <a:schemeClr val="accent1"/>
            </a:solidFill>
            <a:prstDash val="solid"/>
            <a:round/>
            <a:headEnd len="med" w="med" type="none"/>
            <a:tailEnd len="med" w="med" type="triangle"/>
          </a:ln>
        </p:spPr>
      </p:cxnSp>
      <p:cxnSp>
        <p:nvCxnSpPr>
          <p:cNvPr id="648" name="Google Shape;648;p46"/>
          <p:cNvCxnSpPr>
            <a:stCxn id="642" idx="3"/>
            <a:endCxn id="643" idx="0"/>
          </p:cNvCxnSpPr>
          <p:nvPr/>
        </p:nvCxnSpPr>
        <p:spPr>
          <a:xfrm>
            <a:off x="8672725" y="2906850"/>
            <a:ext cx="1181400" cy="595800"/>
          </a:xfrm>
          <a:prstGeom prst="curvedConnector2">
            <a:avLst/>
          </a:prstGeom>
          <a:noFill/>
          <a:ln cap="flat" cmpd="sng" w="9525">
            <a:solidFill>
              <a:schemeClr val="accent1"/>
            </a:solidFill>
            <a:prstDash val="solid"/>
            <a:round/>
            <a:headEnd len="med" w="med" type="none"/>
            <a:tailEnd len="med" w="med" type="oval"/>
          </a:ln>
        </p:spPr>
      </p:cxnSp>
      <p:grpSp>
        <p:nvGrpSpPr>
          <p:cNvPr id="649" name="Google Shape;649;p46"/>
          <p:cNvGrpSpPr/>
          <p:nvPr/>
        </p:nvGrpSpPr>
        <p:grpSpPr>
          <a:xfrm>
            <a:off x="279477" y="6287483"/>
            <a:ext cx="10987432" cy="576311"/>
            <a:chOff x="172590" y="4703796"/>
            <a:chExt cx="8390555" cy="440100"/>
          </a:xfrm>
        </p:grpSpPr>
        <p:sp>
          <p:nvSpPr>
            <p:cNvPr id="650" name="Google Shape;650;p46"/>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651" name="Google Shape;651;p46"/>
            <p:cNvSpPr txBox="1"/>
            <p:nvPr/>
          </p:nvSpPr>
          <p:spPr>
            <a:xfrm>
              <a:off x="7165145" y="4703796"/>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Work To Do</a:t>
              </a:r>
              <a:endParaRPr sz="1700">
                <a:latin typeface="Helvetica Neue"/>
                <a:ea typeface="Helvetica Neue"/>
                <a:cs typeface="Helvetica Neue"/>
                <a:sym typeface="Helvetica Neue"/>
              </a:endParaRPr>
            </a:p>
          </p:txBody>
        </p:sp>
        <p:sp>
          <p:nvSpPr>
            <p:cNvPr id="652" name="Google Shape;652;p46"/>
            <p:cNvSpPr txBox="1"/>
            <p:nvPr/>
          </p:nvSpPr>
          <p:spPr>
            <a:xfrm>
              <a:off x="2971244" y="475955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653" name="Google Shape;653;p46"/>
            <p:cNvSpPr txBox="1"/>
            <p:nvPr/>
          </p:nvSpPr>
          <p:spPr>
            <a:xfrm>
              <a:off x="1573164"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654" name="Google Shape;654;p46"/>
            <p:cNvSpPr txBox="1"/>
            <p:nvPr/>
          </p:nvSpPr>
          <p:spPr>
            <a:xfrm>
              <a:off x="4369211"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655" name="Google Shape;655;p46"/>
            <p:cNvSpPr txBox="1"/>
            <p:nvPr/>
          </p:nvSpPr>
          <p:spPr>
            <a:xfrm>
              <a:off x="5767178" y="4759334"/>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60" name="Shape 660"/>
        <p:cNvGrpSpPr/>
        <p:nvPr/>
      </p:nvGrpSpPr>
      <p:grpSpPr>
        <a:xfrm>
          <a:off x="0" y="0"/>
          <a:ext cx="0" cy="0"/>
          <a:chOff x="0" y="0"/>
          <a:chExt cx="0" cy="0"/>
        </a:xfrm>
      </p:grpSpPr>
      <p:sp>
        <p:nvSpPr>
          <p:cNvPr id="661" name="Google Shape;661;p4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662" name="Google Shape;662;p47"/>
          <p:cNvSpPr txBox="1"/>
          <p:nvPr>
            <p:ph type="title"/>
          </p:nvPr>
        </p:nvSpPr>
        <p:spPr>
          <a:xfrm>
            <a:off x="841250" y="307875"/>
            <a:ext cx="10509600" cy="23313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Thank You</a:t>
            </a:r>
            <a:endParaRPr sz="5400">
              <a:latin typeface="Helvetica Neue"/>
              <a:ea typeface="Helvetica Neue"/>
              <a:cs typeface="Helvetica Neue"/>
              <a:sym typeface="Helvetica Neue"/>
            </a:endParaRPr>
          </a:p>
          <a:p>
            <a:pPr indent="0" lvl="0" marL="457200" rtl="0" algn="ctr">
              <a:lnSpc>
                <a:spcPct val="100000"/>
              </a:lnSpc>
              <a:spcBef>
                <a:spcPts val="0"/>
              </a:spcBef>
              <a:spcAft>
                <a:spcPts val="0"/>
              </a:spcAft>
              <a:buClr>
                <a:schemeClr val="dk1"/>
              </a:buClr>
              <a:buSzPts val="1100"/>
              <a:buFont typeface="Arial"/>
              <a:buNone/>
            </a:pPr>
            <a:r>
              <a:rPr b="0" lang="en-US" sz="6000">
                <a:latin typeface="Helvetica Neue"/>
                <a:ea typeface="Helvetica Neue"/>
                <a:cs typeface="Helvetica Neue"/>
                <a:sym typeface="Helvetica Neue"/>
              </a:rPr>
              <a:t>Q </a:t>
            </a:r>
            <a:r>
              <a:rPr b="0" lang="en-US" sz="6000">
                <a:solidFill>
                  <a:schemeClr val="accent1"/>
                </a:solidFill>
                <a:latin typeface="Helvetica Neue"/>
                <a:ea typeface="Helvetica Neue"/>
                <a:cs typeface="Helvetica Neue"/>
                <a:sym typeface="Helvetica Neue"/>
              </a:rPr>
              <a:t>&amp;</a:t>
            </a:r>
            <a:r>
              <a:rPr b="0" lang="en-US" sz="6000">
                <a:latin typeface="Helvetica Neue"/>
                <a:ea typeface="Helvetica Neue"/>
                <a:cs typeface="Helvetica Neue"/>
                <a:sym typeface="Helvetica Neue"/>
              </a:rPr>
              <a:t> A</a:t>
            </a:r>
            <a:endParaRPr sz="5400">
              <a:latin typeface="Helvetica Neue"/>
              <a:ea typeface="Helvetica Neue"/>
              <a:cs typeface="Helvetica Neue"/>
              <a:sym typeface="Helvetica Neue"/>
            </a:endParaRPr>
          </a:p>
        </p:txBody>
      </p:sp>
      <p:sp>
        <p:nvSpPr>
          <p:cNvPr id="663" name="Google Shape;663;p47"/>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4" name="Google Shape;664;p47"/>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665" name="Google Shape;665;p47"/>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666" name="Google Shape;666;p47"/>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667" name="Google Shape;667;p47"/>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668" name="Google Shape;668;p47"/>
          <p:cNvSpPr txBox="1"/>
          <p:nvPr/>
        </p:nvSpPr>
        <p:spPr>
          <a:xfrm>
            <a:off x="11283699" y="6389075"/>
            <a:ext cx="715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lang="en-US" sz="1800">
                <a:solidFill>
                  <a:schemeClr val="dk1"/>
                </a:solidFill>
                <a:latin typeface="Arial"/>
                <a:ea typeface="Arial"/>
                <a:cs typeface="Arial"/>
                <a:sym typeface="Arial"/>
              </a:rPr>
              <a:t>‹#›</a:t>
            </a:fld>
            <a:endParaRPr sz="1800">
              <a:solidFill>
                <a:schemeClr val="dk1"/>
              </a:solidFill>
              <a:latin typeface="Arial"/>
              <a:ea typeface="Arial"/>
              <a:cs typeface="Arial"/>
              <a:sym typeface="Arial"/>
            </a:endParaRPr>
          </a:p>
        </p:txBody>
      </p:sp>
      <p:pic>
        <p:nvPicPr>
          <p:cNvPr id="669" name="Google Shape;669;p47"/>
          <p:cNvPicPr preferRelativeResize="0"/>
          <p:nvPr/>
        </p:nvPicPr>
        <p:blipFill>
          <a:blip r:embed="rId3">
            <a:alphaModFix/>
          </a:blip>
          <a:stretch>
            <a:fillRect/>
          </a:stretch>
        </p:blipFill>
        <p:spPr>
          <a:xfrm>
            <a:off x="750775" y="533537"/>
            <a:ext cx="3033121" cy="2018400"/>
          </a:xfrm>
          <a:prstGeom prst="rect">
            <a:avLst/>
          </a:prstGeom>
          <a:noFill/>
          <a:ln>
            <a:noFill/>
          </a:ln>
        </p:spPr>
      </p:pic>
      <p:pic>
        <p:nvPicPr>
          <p:cNvPr id="670" name="Google Shape;670;p47"/>
          <p:cNvPicPr preferRelativeResize="0"/>
          <p:nvPr/>
        </p:nvPicPr>
        <p:blipFill>
          <a:blip r:embed="rId4">
            <a:alphaModFix/>
          </a:blip>
          <a:stretch>
            <a:fillRect/>
          </a:stretch>
        </p:blipFill>
        <p:spPr>
          <a:xfrm>
            <a:off x="8581671" y="620881"/>
            <a:ext cx="3027524" cy="2018400"/>
          </a:xfrm>
          <a:prstGeom prst="rect">
            <a:avLst/>
          </a:prstGeom>
          <a:noFill/>
          <a:ln>
            <a:noFill/>
          </a:ln>
        </p:spPr>
      </p:pic>
      <p:sp>
        <p:nvSpPr>
          <p:cNvPr id="671" name="Google Shape;671;p47"/>
          <p:cNvSpPr txBox="1"/>
          <p:nvPr/>
        </p:nvSpPr>
        <p:spPr>
          <a:xfrm>
            <a:off x="493750" y="3167175"/>
            <a:ext cx="11363700" cy="3622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solidFill>
                  <a:schemeClr val="dk1"/>
                </a:solidFill>
                <a:latin typeface="Helvetica Neue"/>
                <a:ea typeface="Helvetica Neue"/>
                <a:cs typeface="Helvetica Neue"/>
                <a:sym typeface="Helvetica Neue"/>
              </a:rPr>
              <a:t>Sources cited in this presentation</a:t>
            </a:r>
            <a:endParaRPr b="1" sz="23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b="1" lang="en-US" sz="1700">
                <a:solidFill>
                  <a:schemeClr val="accent1"/>
                </a:solidFill>
                <a:latin typeface="Helvetica Neue"/>
                <a:ea typeface="Helvetica Neue"/>
                <a:cs typeface="Helvetica Neue"/>
                <a:sym typeface="Helvetica Neue"/>
              </a:rPr>
              <a:t>[1]</a:t>
            </a:r>
            <a:r>
              <a:rPr b="1" lang="en-US" sz="1700">
                <a:solidFill>
                  <a:schemeClr val="dk1"/>
                </a:solidFill>
                <a:latin typeface="Helvetica Neue"/>
                <a:ea typeface="Helvetica Neue"/>
                <a:cs typeface="Helvetica Neue"/>
                <a:sym typeface="Helvetica Neue"/>
              </a:rPr>
              <a:t> </a:t>
            </a:r>
            <a:r>
              <a:rPr lang="en-US" sz="1700">
                <a:solidFill>
                  <a:schemeClr val="dk1"/>
                </a:solidFill>
                <a:highlight>
                  <a:srgbClr val="FFFFFF"/>
                </a:highlight>
                <a:latin typeface="Helvetica Neue"/>
                <a:ea typeface="Helvetica Neue"/>
                <a:cs typeface="Helvetica Neue"/>
                <a:sym typeface="Helvetica Neue"/>
              </a:rPr>
              <a:t>Y. Hong, Z. Lin, Y. Yang, T. Jiang, J. Shang, and Z. Luo, “Biocompatible conductive hydrogels: Applications in the field of biomedicine,” Int. J. Mol. Sci., vol. 23, p. 4578, Apr. 2022</a:t>
            </a:r>
            <a:endParaRPr sz="1700">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US" sz="1700">
                <a:solidFill>
                  <a:schemeClr val="accent1"/>
                </a:solidFill>
                <a:highlight>
                  <a:srgbClr val="FFFFFF"/>
                </a:highlight>
                <a:latin typeface="Helvetica Neue"/>
                <a:ea typeface="Helvetica Neue"/>
                <a:cs typeface="Helvetica Neue"/>
                <a:sym typeface="Helvetica Neue"/>
              </a:rPr>
              <a:t>[2]</a:t>
            </a:r>
            <a:r>
              <a:rPr lang="en-US" sz="1700">
                <a:solidFill>
                  <a:schemeClr val="dk1"/>
                </a:solidFill>
                <a:highlight>
                  <a:srgbClr val="FFFFFF"/>
                </a:highlight>
                <a:latin typeface="Helvetica Neue"/>
                <a:ea typeface="Helvetica Neue"/>
                <a:cs typeface="Helvetica Neue"/>
                <a:sym typeface="Helvetica Neue"/>
              </a:rPr>
              <a:t> H. Banerjee, A. Leber, S. Laperrousaz, R. La Polla, C. Dong, S. Mansour, X. Wan, and F. Sorin, “Soft multimaterial magnetic fibers and textiles,” Adv. Mater., vol. 35, p. e2212202, Aug. 2023</a:t>
            </a:r>
            <a:endParaRPr sz="1700">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US" sz="1700">
                <a:solidFill>
                  <a:schemeClr val="accent1"/>
                </a:solidFill>
                <a:latin typeface="Helvetica Neue"/>
                <a:ea typeface="Helvetica Neue"/>
                <a:cs typeface="Helvetica Neue"/>
                <a:sym typeface="Helvetica Neue"/>
              </a:rPr>
              <a:t>[3]</a:t>
            </a:r>
            <a:r>
              <a:rPr lang="en-US" sz="1700">
                <a:solidFill>
                  <a:schemeClr val="dk1"/>
                </a:solidFill>
                <a:highlight>
                  <a:srgbClr val="FFFFFF"/>
                </a:highlight>
                <a:latin typeface="Helvetica Neue"/>
                <a:ea typeface="Helvetica Neue"/>
                <a:cs typeface="Helvetica Neue"/>
                <a:sym typeface="Helvetica Neue"/>
              </a:rPr>
              <a:t> L. R. Doblado, C. Martinez-Ramos, and M. M. Pradas, “Biomaterials for neural tissue engineering,” Front. Nanotechnol., vol. 3, Apr. 2021.</a:t>
            </a:r>
            <a:endParaRPr sz="1700">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US" sz="1700">
                <a:solidFill>
                  <a:schemeClr val="accent1"/>
                </a:solidFill>
                <a:latin typeface="Helvetica Neue"/>
                <a:ea typeface="Helvetica Neue"/>
                <a:cs typeface="Helvetica Neue"/>
                <a:sym typeface="Helvetica Neue"/>
              </a:rPr>
              <a:t>[4]</a:t>
            </a:r>
            <a:r>
              <a:rPr lang="en-US" sz="1700">
                <a:solidFill>
                  <a:schemeClr val="dk1"/>
                </a:solidFill>
                <a:highlight>
                  <a:srgbClr val="FFFFFF"/>
                </a:highlight>
                <a:latin typeface="Helvetica Neue"/>
                <a:ea typeface="Helvetica Neue"/>
                <a:cs typeface="Helvetica Neue"/>
                <a:sym typeface="Helvetica Neue"/>
              </a:rPr>
              <a:t> I. M. Lei, Y. Sheng, C. L. Lei, C. Leow, and Y. Y. S. Huang, “A hackable, multi-functional, and modular extrusion 3D printer for soft materials,” Sci. Rep., vol. 12, p. 12294, July 2022.</a:t>
            </a:r>
            <a:endParaRPr sz="1700">
              <a:solidFill>
                <a:schemeClr val="dk1"/>
              </a:solidFill>
              <a:highlight>
                <a:srgbClr val="FFFFFF"/>
              </a:highlight>
              <a:latin typeface="Helvetica Neue"/>
              <a:ea typeface="Helvetica Neue"/>
              <a:cs typeface="Helvetica Neue"/>
              <a:sym typeface="Helvetica Neue"/>
            </a:endParaRPr>
          </a:p>
          <a:p>
            <a:pPr indent="0" lvl="0" marL="0" rtl="0" algn="l">
              <a:spcBef>
                <a:spcPts val="1000"/>
              </a:spcBef>
              <a:spcAft>
                <a:spcPts val="0"/>
              </a:spcAft>
              <a:buNone/>
            </a:pPr>
            <a:r>
              <a:rPr b="1" lang="en-US" sz="2200">
                <a:solidFill>
                  <a:schemeClr val="dk1"/>
                </a:solidFill>
                <a:highlight>
                  <a:srgbClr val="FFFFFF"/>
                </a:highlight>
                <a:latin typeface="Helvetica Neue"/>
                <a:ea typeface="Helvetica Neue"/>
                <a:cs typeface="Helvetica Neue"/>
                <a:sym typeface="Helvetica Neue"/>
              </a:rPr>
              <a:t>Own Content:</a:t>
            </a:r>
            <a:r>
              <a:rPr lang="en-US" sz="2200">
                <a:solidFill>
                  <a:schemeClr val="dk1"/>
                </a:solidFill>
                <a:highlight>
                  <a:srgbClr val="FFFFFF"/>
                </a:highlight>
                <a:latin typeface="Helvetica Neue"/>
                <a:ea typeface="Helvetica Neue"/>
                <a:cs typeface="Helvetica Neue"/>
                <a:sym typeface="Helvetica Neue"/>
              </a:rPr>
              <a:t> </a:t>
            </a:r>
            <a:r>
              <a:rPr lang="en-US" sz="1700">
                <a:solidFill>
                  <a:schemeClr val="dk1"/>
                </a:solidFill>
                <a:highlight>
                  <a:srgbClr val="FFFFFF"/>
                </a:highlight>
                <a:latin typeface="Helvetica Neue"/>
                <a:ea typeface="Helvetica Neue"/>
                <a:cs typeface="Helvetica Neue"/>
                <a:sym typeface="Helvetica Neue"/>
              </a:rPr>
              <a:t>photographs of experimental results not referenced</a:t>
            </a:r>
            <a:endParaRPr sz="1700">
              <a:solidFill>
                <a:schemeClr val="dk1"/>
              </a:solidFill>
              <a:highlight>
                <a:srgbClr val="FFFFFF"/>
              </a:highlight>
              <a:latin typeface="Helvetica Neue"/>
              <a:ea typeface="Helvetica Neue"/>
              <a:cs typeface="Helvetica Neue"/>
              <a:sym typeface="Helvetica Neue"/>
            </a:endParaRPr>
          </a:p>
          <a:p>
            <a:pPr indent="0" lvl="0" marL="0" rtl="0" algn="l">
              <a:spcBef>
                <a:spcPts val="0"/>
              </a:spcBef>
              <a:spcAft>
                <a:spcPts val="0"/>
              </a:spcAft>
              <a:buNone/>
            </a:pPr>
            <a:r>
              <a:rPr b="1" lang="en-US" sz="1700">
                <a:solidFill>
                  <a:schemeClr val="accent1"/>
                </a:solidFill>
                <a:highlight>
                  <a:srgbClr val="FFFFFF"/>
                </a:highlight>
                <a:latin typeface="Helvetica Neue"/>
                <a:ea typeface="Helvetica Neue"/>
                <a:cs typeface="Helvetica Neue"/>
                <a:sym typeface="Helvetica Neue"/>
              </a:rPr>
              <a:t>[5]</a:t>
            </a:r>
            <a:r>
              <a:rPr lang="en-US" sz="1700">
                <a:solidFill>
                  <a:schemeClr val="dk1"/>
                </a:solidFill>
                <a:highlight>
                  <a:srgbClr val="FFFFFF"/>
                </a:highlight>
                <a:latin typeface="Helvetica Neue"/>
                <a:ea typeface="Helvetica Neue"/>
                <a:cs typeface="Helvetica Neue"/>
                <a:sym typeface="Helvetica Neue"/>
              </a:rPr>
              <a:t>, </a:t>
            </a:r>
            <a:r>
              <a:rPr b="1" lang="en-US" sz="1700">
                <a:solidFill>
                  <a:schemeClr val="accent1"/>
                </a:solidFill>
                <a:highlight>
                  <a:srgbClr val="FFFFFF"/>
                </a:highlight>
                <a:latin typeface="Helvetica Neue"/>
                <a:ea typeface="Helvetica Neue"/>
                <a:cs typeface="Helvetica Neue"/>
                <a:sym typeface="Helvetica Neue"/>
              </a:rPr>
              <a:t>[10]</a:t>
            </a:r>
            <a:r>
              <a:rPr lang="en-US" sz="1700">
                <a:solidFill>
                  <a:schemeClr val="dk1"/>
                </a:solidFill>
                <a:highlight>
                  <a:srgbClr val="FFFFFF"/>
                </a:highlight>
                <a:latin typeface="Helvetica Neue"/>
                <a:ea typeface="Helvetica Neue"/>
                <a:cs typeface="Helvetica Neue"/>
                <a:sym typeface="Helvetica Neue"/>
              </a:rPr>
              <a:t>: Created in Python. </a:t>
            </a:r>
            <a:r>
              <a:rPr b="1" lang="en-US" sz="1700">
                <a:solidFill>
                  <a:schemeClr val="accent1"/>
                </a:solidFill>
                <a:highlight>
                  <a:srgbClr val="FFFFFF"/>
                </a:highlight>
                <a:latin typeface="Helvetica Neue"/>
                <a:ea typeface="Helvetica Neue"/>
                <a:cs typeface="Helvetica Neue"/>
                <a:sym typeface="Helvetica Neue"/>
              </a:rPr>
              <a:t>[6]</a:t>
            </a:r>
            <a:r>
              <a:rPr lang="en-US" sz="1700">
                <a:solidFill>
                  <a:schemeClr val="dk1"/>
                </a:solidFill>
                <a:highlight>
                  <a:srgbClr val="FFFFFF"/>
                </a:highlight>
                <a:latin typeface="Helvetica Neue"/>
                <a:ea typeface="Helvetica Neue"/>
                <a:cs typeface="Helvetica Neue"/>
                <a:sym typeface="Helvetica Neue"/>
              </a:rPr>
              <a:t>: CUED Materials Databook</a:t>
            </a:r>
            <a:r>
              <a:rPr lang="en-US" sz="1700">
                <a:solidFill>
                  <a:schemeClr val="dk1"/>
                </a:solidFill>
                <a:highlight>
                  <a:srgbClr val="FFFFFF"/>
                </a:highlight>
                <a:latin typeface="Helvetica Neue"/>
                <a:ea typeface="Helvetica Neue"/>
                <a:cs typeface="Helvetica Neue"/>
                <a:sym typeface="Helvetica Neue"/>
              </a:rPr>
              <a:t>, CUED</a:t>
            </a:r>
            <a:r>
              <a:rPr lang="en-US" sz="1700">
                <a:solidFill>
                  <a:schemeClr val="dk1"/>
                </a:solidFill>
                <a:highlight>
                  <a:srgbClr val="FFFFFF"/>
                </a:highlight>
                <a:latin typeface="Helvetica Neue"/>
                <a:ea typeface="Helvetica Neue"/>
                <a:cs typeface="Helvetica Neue"/>
                <a:sym typeface="Helvetica Neue"/>
              </a:rPr>
              <a:t>. </a:t>
            </a:r>
            <a:r>
              <a:rPr b="1" lang="en-US" sz="1700">
                <a:solidFill>
                  <a:schemeClr val="accent1"/>
                </a:solidFill>
                <a:highlight>
                  <a:srgbClr val="FFFFFF"/>
                </a:highlight>
                <a:latin typeface="Helvetica Neue"/>
                <a:ea typeface="Helvetica Neue"/>
                <a:cs typeface="Helvetica Neue"/>
                <a:sym typeface="Helvetica Neue"/>
              </a:rPr>
              <a:t>[7], [9]</a:t>
            </a:r>
            <a:r>
              <a:rPr lang="en-US" sz="1700">
                <a:solidFill>
                  <a:schemeClr val="dk1"/>
                </a:solidFill>
                <a:highlight>
                  <a:srgbClr val="FFFFFF"/>
                </a:highlight>
                <a:latin typeface="Helvetica Neue"/>
                <a:ea typeface="Helvetica Neue"/>
                <a:cs typeface="Helvetica Neue"/>
                <a:sym typeface="Helvetica Neue"/>
              </a:rPr>
              <a:t>: SOLIDWORKS models. </a:t>
            </a:r>
            <a:r>
              <a:rPr b="1" lang="en-US" sz="1700">
                <a:solidFill>
                  <a:schemeClr val="accent1"/>
                </a:solidFill>
                <a:highlight>
                  <a:srgbClr val="FFFFFF"/>
                </a:highlight>
                <a:latin typeface="Helvetica Neue"/>
                <a:ea typeface="Helvetica Neue"/>
                <a:cs typeface="Helvetica Neue"/>
                <a:sym typeface="Helvetica Neue"/>
              </a:rPr>
              <a:t>[8]</a:t>
            </a:r>
            <a:r>
              <a:rPr lang="en-US" sz="1700">
                <a:solidFill>
                  <a:schemeClr val="dk1"/>
                </a:solidFill>
                <a:highlight>
                  <a:srgbClr val="FFFFFF"/>
                </a:highlight>
                <a:latin typeface="Helvetica Neue"/>
                <a:ea typeface="Helvetica Neue"/>
                <a:cs typeface="Helvetica Neue"/>
                <a:sym typeface="Helvetica Neue"/>
              </a:rPr>
              <a:t>: COMSOL model.</a:t>
            </a:r>
            <a:endParaRPr sz="1600">
              <a:solidFill>
                <a:schemeClr val="dk1"/>
              </a:solidFill>
              <a:highlight>
                <a:srgbClr val="FFFFFF"/>
              </a:highlight>
              <a:latin typeface="Helvetica Neue"/>
              <a:ea typeface="Helvetica Neue"/>
              <a:cs typeface="Helvetica Neue"/>
              <a:sym typeface="Helvetica Neue"/>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34" name="Shape 234"/>
        <p:cNvGrpSpPr/>
        <p:nvPr/>
      </p:nvGrpSpPr>
      <p:grpSpPr>
        <a:xfrm>
          <a:off x="0" y="0"/>
          <a:ext cx="0" cy="0"/>
          <a:chOff x="0" y="0"/>
          <a:chExt cx="0" cy="0"/>
        </a:xfrm>
      </p:grpSpPr>
      <p:sp>
        <p:nvSpPr>
          <p:cNvPr id="235" name="Google Shape;235;p27"/>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36" name="Google Shape;236;p27"/>
          <p:cNvSpPr txBox="1"/>
          <p:nvPr>
            <p:ph idx="1" type="body"/>
          </p:nvPr>
        </p:nvSpPr>
        <p:spPr>
          <a:xfrm>
            <a:off x="841248" y="3328416"/>
            <a:ext cx="10509504" cy="2715768"/>
          </a:xfrm>
          <a:prstGeom prst="rect">
            <a:avLst/>
          </a:prstGeom>
          <a:noFill/>
          <a:ln>
            <a:noFill/>
          </a:ln>
        </p:spPr>
        <p:txBody>
          <a:bodyPr anchorCtr="0" anchor="ctr" bIns="45700" lIns="91425" spcFirstLastPara="1" rIns="91425" wrap="square" tIns="45700">
            <a:normAutofit/>
          </a:bodyPr>
          <a:lstStyle/>
          <a:p>
            <a:pPr indent="0" lvl="0" marL="0" rtl="0" algn="ctr">
              <a:lnSpc>
                <a:spcPct val="110000"/>
              </a:lnSpc>
              <a:spcBef>
                <a:spcPts val="0"/>
              </a:spcBef>
              <a:spcAft>
                <a:spcPts val="0"/>
              </a:spcAft>
              <a:buClr>
                <a:schemeClr val="dk1"/>
              </a:buClr>
              <a:buSzPts val="3200"/>
              <a:buNone/>
            </a:pPr>
            <a:r>
              <a:rPr lang="en-US" sz="3200">
                <a:latin typeface="Helvetica Neue"/>
                <a:ea typeface="Helvetica Neue"/>
                <a:cs typeface="Helvetica Neue"/>
                <a:sym typeface="Helvetica Neue"/>
              </a:rPr>
              <a:t>What is the motivation for the project?</a:t>
            </a:r>
            <a:endParaRPr sz="3200">
              <a:latin typeface="Helvetica Neue"/>
              <a:ea typeface="Helvetica Neue"/>
              <a:cs typeface="Helvetica Neue"/>
              <a:sym typeface="Helvetica Neue"/>
            </a:endParaRPr>
          </a:p>
          <a:p>
            <a:pPr indent="0" lvl="0" marL="0" rtl="0" algn="ctr">
              <a:lnSpc>
                <a:spcPct val="110000"/>
              </a:lnSpc>
              <a:spcBef>
                <a:spcPts val="0"/>
              </a:spcBef>
              <a:spcAft>
                <a:spcPts val="0"/>
              </a:spcAft>
              <a:buClr>
                <a:schemeClr val="dk1"/>
              </a:buClr>
              <a:buSzPts val="3200"/>
              <a:buNone/>
            </a:pPr>
            <a:r>
              <a:rPr lang="en-US" sz="3200">
                <a:latin typeface="Helvetica Neue"/>
                <a:ea typeface="Helvetica Neue"/>
                <a:cs typeface="Helvetica Neue"/>
                <a:sym typeface="Helvetica Neue"/>
              </a:rPr>
              <a:t>What’s in the literature so far?</a:t>
            </a:r>
            <a:endParaRPr sz="2000">
              <a:latin typeface="Helvetica Neue"/>
              <a:ea typeface="Helvetica Neue"/>
              <a:cs typeface="Helvetica Neue"/>
              <a:sym typeface="Helvetica Neue"/>
            </a:endParaRPr>
          </a:p>
        </p:txBody>
      </p:sp>
      <p:sp>
        <p:nvSpPr>
          <p:cNvPr id="237" name="Google Shape;237;p27"/>
          <p:cNvSpPr txBox="1"/>
          <p:nvPr>
            <p:ph type="title"/>
          </p:nvPr>
        </p:nvSpPr>
        <p:spPr>
          <a:xfrm>
            <a:off x="841248" y="503132"/>
            <a:ext cx="10509504" cy="1974892"/>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Introduction</a:t>
            </a:r>
            <a:endParaRPr>
              <a:latin typeface="Helvetica Neue"/>
              <a:ea typeface="Helvetica Neue"/>
              <a:cs typeface="Helvetica Neue"/>
              <a:sym typeface="Helvetica Neue"/>
            </a:endParaRPr>
          </a:p>
        </p:txBody>
      </p:sp>
      <p:sp>
        <p:nvSpPr>
          <p:cNvPr id="238" name="Google Shape;238;p27"/>
          <p:cNvSpPr/>
          <p:nvPr/>
        </p:nvSpPr>
        <p:spPr>
          <a:xfrm>
            <a:off x="842772" y="0"/>
            <a:ext cx="10506456" cy="191386"/>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39" name="Google Shape;239;p27"/>
          <p:cNvSpPr/>
          <p:nvPr/>
        </p:nvSpPr>
        <p:spPr>
          <a:xfrm>
            <a:off x="841248" y="2894076"/>
            <a:ext cx="10506456" cy="18288"/>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240" name="Google Shape;240;p27"/>
          <p:cNvSpPr txBox="1"/>
          <p:nvPr/>
        </p:nvSpPr>
        <p:spPr>
          <a:xfrm>
            <a:off x="9255574" y="6389063"/>
            <a:ext cx="2743200" cy="365125"/>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grpSp>
        <p:nvGrpSpPr>
          <p:cNvPr id="241" name="Google Shape;241;p27"/>
          <p:cNvGrpSpPr/>
          <p:nvPr/>
        </p:nvGrpSpPr>
        <p:grpSpPr>
          <a:xfrm>
            <a:off x="460341" y="6295000"/>
            <a:ext cx="10857390" cy="571879"/>
            <a:chOff x="48699" y="4703283"/>
            <a:chExt cx="8388479" cy="441837"/>
          </a:xfrm>
        </p:grpSpPr>
        <p:grpSp>
          <p:nvGrpSpPr>
            <p:cNvPr id="242" name="Google Shape;242;p27"/>
            <p:cNvGrpSpPr/>
            <p:nvPr/>
          </p:nvGrpSpPr>
          <p:grpSpPr>
            <a:xfrm>
              <a:off x="48699" y="4703283"/>
              <a:ext cx="2796159" cy="440221"/>
              <a:chOff x="182665" y="6271058"/>
              <a:chExt cx="3727241" cy="586962"/>
            </a:xfrm>
          </p:grpSpPr>
          <p:sp>
            <p:nvSpPr>
              <p:cNvPr id="243" name="Google Shape;243;p27"/>
              <p:cNvSpPr txBox="1"/>
              <p:nvPr/>
            </p:nvSpPr>
            <p:spPr>
              <a:xfrm>
                <a:off x="2134618" y="6342490"/>
                <a:ext cx="1775288" cy="51552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244" name="Google Shape;244;p27"/>
              <p:cNvSpPr txBox="1"/>
              <p:nvPr/>
            </p:nvSpPr>
            <p:spPr>
              <a:xfrm>
                <a:off x="182665" y="6271058"/>
                <a:ext cx="1863621" cy="586962"/>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45" name="Google Shape;245;p27"/>
            <p:cNvSpPr txBox="1"/>
            <p:nvPr/>
          </p:nvSpPr>
          <p:spPr>
            <a:xfrm>
              <a:off x="2911125" y="4760956"/>
              <a:ext cx="1331813" cy="380065"/>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46" name="Google Shape;246;p27"/>
            <p:cNvSpPr txBox="1"/>
            <p:nvPr/>
          </p:nvSpPr>
          <p:spPr>
            <a:xfrm>
              <a:off x="4309205" y="4759333"/>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247" name="Google Shape;247;p27"/>
            <p:cNvSpPr txBox="1"/>
            <p:nvPr/>
          </p:nvSpPr>
          <p:spPr>
            <a:xfrm>
              <a:off x="5707285" y="4756857"/>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248" name="Google Shape;248;p27"/>
            <p:cNvSpPr txBox="1"/>
            <p:nvPr/>
          </p:nvSpPr>
          <p:spPr>
            <a:xfrm>
              <a:off x="7105365" y="4756858"/>
              <a:ext cx="1331813" cy="388262"/>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8"/>
          <p:cNvSpPr txBox="1"/>
          <p:nvPr>
            <p:ph type="title"/>
          </p:nvPr>
        </p:nvSpPr>
        <p:spPr>
          <a:xfrm>
            <a:off x="1115568" y="548640"/>
            <a:ext cx="10168200" cy="1179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Helvetica Neue"/>
                <a:ea typeface="Helvetica Neue"/>
                <a:cs typeface="Helvetica Neue"/>
                <a:sym typeface="Helvetica Neue"/>
              </a:rPr>
              <a:t>Responsive Hydrogels</a:t>
            </a:r>
            <a:endParaRPr>
              <a:latin typeface="Helvetica Neue"/>
              <a:ea typeface="Helvetica Neue"/>
              <a:cs typeface="Helvetica Neue"/>
              <a:sym typeface="Helvetica Neue"/>
            </a:endParaRPr>
          </a:p>
          <a:p>
            <a:pPr indent="0" lvl="0" marL="0" rtl="0" algn="l">
              <a:spcBef>
                <a:spcPts val="0"/>
              </a:spcBef>
              <a:spcAft>
                <a:spcPts val="0"/>
              </a:spcAft>
              <a:buNone/>
            </a:pPr>
            <a:r>
              <a:rPr b="0" lang="en-US" sz="2600">
                <a:solidFill>
                  <a:schemeClr val="accent1"/>
                </a:solidFill>
                <a:latin typeface="Helvetica Neue"/>
                <a:ea typeface="Helvetica Neue"/>
                <a:cs typeface="Helvetica Neue"/>
                <a:sym typeface="Helvetica Neue"/>
              </a:rPr>
              <a:t>Materials that deform under external stimuli</a:t>
            </a:r>
            <a:endParaRPr b="0" sz="2600">
              <a:solidFill>
                <a:schemeClr val="accent1"/>
              </a:solidFill>
              <a:latin typeface="Helvetica Neue"/>
              <a:ea typeface="Helvetica Neue"/>
              <a:cs typeface="Helvetica Neue"/>
              <a:sym typeface="Helvetica Neue"/>
            </a:endParaRPr>
          </a:p>
        </p:txBody>
      </p:sp>
      <p:sp>
        <p:nvSpPr>
          <p:cNvPr id="255" name="Google Shape;255;p28"/>
          <p:cNvSpPr txBox="1"/>
          <p:nvPr>
            <p:ph idx="12" type="sldNum"/>
          </p:nvPr>
        </p:nvSpPr>
        <p:spPr>
          <a:xfrm>
            <a:off x="9255574" y="6397452"/>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256" name="Google Shape;256;p28"/>
          <p:cNvGrpSpPr/>
          <p:nvPr/>
        </p:nvGrpSpPr>
        <p:grpSpPr>
          <a:xfrm>
            <a:off x="460341" y="6294907"/>
            <a:ext cx="10857061" cy="571782"/>
            <a:chOff x="48700" y="4703288"/>
            <a:chExt cx="8388365" cy="441770"/>
          </a:xfrm>
        </p:grpSpPr>
        <p:grpSp>
          <p:nvGrpSpPr>
            <p:cNvPr id="257" name="Google Shape;257;p28"/>
            <p:cNvGrpSpPr/>
            <p:nvPr/>
          </p:nvGrpSpPr>
          <p:grpSpPr>
            <a:xfrm>
              <a:off x="48700" y="4703288"/>
              <a:ext cx="2796260" cy="440325"/>
              <a:chOff x="182665" y="6271058"/>
              <a:chExt cx="3727353" cy="587100"/>
            </a:xfrm>
          </p:grpSpPr>
          <p:sp>
            <p:nvSpPr>
              <p:cNvPr id="258" name="Google Shape;258;p28"/>
              <p:cNvSpPr txBox="1"/>
              <p:nvPr/>
            </p:nvSpPr>
            <p:spPr>
              <a:xfrm>
                <a:off x="2134618" y="6342490"/>
                <a:ext cx="1775400" cy="515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259" name="Google Shape;259;p28"/>
              <p:cNvSpPr txBox="1"/>
              <p:nvPr/>
            </p:nvSpPr>
            <p:spPr>
              <a:xfrm>
                <a:off x="182665" y="6271058"/>
                <a:ext cx="1863600" cy="58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60" name="Google Shape;260;p28"/>
            <p:cNvSpPr txBox="1"/>
            <p:nvPr/>
          </p:nvSpPr>
          <p:spPr>
            <a:xfrm>
              <a:off x="2911125" y="4760956"/>
              <a:ext cx="1331700" cy="380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61" name="Google Shape;261;p28"/>
            <p:cNvSpPr txBox="1"/>
            <p:nvPr/>
          </p:nvSpPr>
          <p:spPr>
            <a:xfrm>
              <a:off x="4309205"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262" name="Google Shape;262;p28"/>
            <p:cNvSpPr txBox="1"/>
            <p:nvPr/>
          </p:nvSpPr>
          <p:spPr>
            <a:xfrm>
              <a:off x="5707285" y="475685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263" name="Google Shape;263;p28"/>
            <p:cNvSpPr txBox="1"/>
            <p:nvPr/>
          </p:nvSpPr>
          <p:spPr>
            <a:xfrm>
              <a:off x="7105365" y="4756858"/>
              <a:ext cx="1331700" cy="3882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pic>
        <p:nvPicPr>
          <p:cNvPr id="264" name="Google Shape;264;p28"/>
          <p:cNvPicPr preferRelativeResize="0"/>
          <p:nvPr/>
        </p:nvPicPr>
        <p:blipFill>
          <a:blip r:embed="rId3">
            <a:alphaModFix/>
          </a:blip>
          <a:stretch>
            <a:fillRect/>
          </a:stretch>
        </p:blipFill>
        <p:spPr>
          <a:xfrm>
            <a:off x="2343163" y="2147064"/>
            <a:ext cx="7385023" cy="1906275"/>
          </a:xfrm>
          <a:prstGeom prst="rect">
            <a:avLst/>
          </a:prstGeom>
          <a:noFill/>
          <a:ln>
            <a:noFill/>
          </a:ln>
        </p:spPr>
      </p:pic>
      <p:sp>
        <p:nvSpPr>
          <p:cNvPr id="265" name="Google Shape;265;p28"/>
          <p:cNvSpPr txBox="1"/>
          <p:nvPr/>
        </p:nvSpPr>
        <p:spPr>
          <a:xfrm>
            <a:off x="2357413" y="3931788"/>
            <a:ext cx="7834500" cy="96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200">
                <a:latin typeface="Helvetica Neue"/>
                <a:ea typeface="Helvetica Neue"/>
                <a:cs typeface="Helvetica Neue"/>
                <a:sym typeface="Helvetica Neue"/>
              </a:rPr>
              <a:t>Biopolymer </a:t>
            </a:r>
            <a:r>
              <a:rPr lang="en-US" sz="2200">
                <a:latin typeface="Helvetica Neue"/>
                <a:ea typeface="Helvetica Neue"/>
                <a:cs typeface="Helvetica Neue"/>
                <a:sym typeface="Helvetica Neue"/>
              </a:rPr>
              <a:t>            Aqueous                  Sensorised Hydrogel</a:t>
            </a:r>
            <a:endParaRPr sz="2200">
              <a:latin typeface="Helvetica Neue"/>
              <a:ea typeface="Helvetica Neue"/>
              <a:cs typeface="Helvetica Neue"/>
              <a:sym typeface="Helvetica Neue"/>
            </a:endParaRPr>
          </a:p>
          <a:p>
            <a:pPr indent="0" lvl="0" marL="0" rtl="0" algn="l">
              <a:spcBef>
                <a:spcPts val="0"/>
              </a:spcBef>
              <a:spcAft>
                <a:spcPts val="0"/>
              </a:spcAft>
              <a:buNone/>
            </a:pPr>
            <a:r>
              <a:rPr lang="en-US" sz="2200">
                <a:latin typeface="Helvetica Neue"/>
                <a:ea typeface="Helvetica Neue"/>
                <a:cs typeface="Helvetica Neue"/>
                <a:sym typeface="Helvetica Neue"/>
              </a:rPr>
              <a:t>                              Electrolyte                     (Polyelectrolyte)</a:t>
            </a:r>
            <a:endParaRPr sz="2200">
              <a:latin typeface="Helvetica Neue"/>
              <a:ea typeface="Helvetica Neue"/>
              <a:cs typeface="Helvetica Neue"/>
              <a:sym typeface="Helvetica Neue"/>
            </a:endParaRPr>
          </a:p>
        </p:txBody>
      </p:sp>
      <p:sp>
        <p:nvSpPr>
          <p:cNvPr id="266" name="Google Shape;266;p28"/>
          <p:cNvSpPr txBox="1"/>
          <p:nvPr/>
        </p:nvSpPr>
        <p:spPr>
          <a:xfrm>
            <a:off x="426775" y="5054813"/>
            <a:ext cx="10857000" cy="103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Hydrogels are highly flexible, biocompatible, bioresorbable materials.</a:t>
            </a:r>
            <a:endParaRPr sz="2400">
              <a:solidFill>
                <a:schemeClr val="dk1"/>
              </a:solidFill>
              <a:latin typeface="Helvetica Neue"/>
              <a:ea typeface="Helvetica Neue"/>
              <a:cs typeface="Helvetica Neue"/>
              <a:sym typeface="Helvetica Neue"/>
            </a:endParaRPr>
          </a:p>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They are used extensively as scaffold materials in tissue engineering.</a:t>
            </a:r>
            <a:endParaRPr sz="2400">
              <a:solidFill>
                <a:schemeClr val="dk1"/>
              </a:solidFill>
              <a:latin typeface="Helvetica Neue"/>
              <a:ea typeface="Helvetica Neue"/>
              <a:cs typeface="Helvetica Neue"/>
              <a:sym typeface="Helvetica Neue"/>
            </a:endParaRPr>
          </a:p>
        </p:txBody>
      </p:sp>
      <p:sp>
        <p:nvSpPr>
          <p:cNvPr id="267" name="Google Shape;267;p28"/>
          <p:cNvSpPr txBox="1"/>
          <p:nvPr/>
        </p:nvSpPr>
        <p:spPr>
          <a:xfrm>
            <a:off x="10367375" y="5293775"/>
            <a:ext cx="12072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Helvetica Neue"/>
                <a:ea typeface="Helvetica Neue"/>
                <a:cs typeface="Helvetica Neue"/>
                <a:sym typeface="Helvetica Neue"/>
              </a:rPr>
              <a:t>[1]</a:t>
            </a:r>
            <a:endParaRPr b="1" sz="2400">
              <a:solidFill>
                <a:schemeClr val="accent1"/>
              </a:solidFill>
              <a:latin typeface="Helvetica Neue"/>
              <a:ea typeface="Helvetica Neue"/>
              <a:cs typeface="Helvetica Neue"/>
              <a:sym typeface="Helvetica Neue"/>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29"/>
          <p:cNvSpPr txBox="1"/>
          <p:nvPr>
            <p:ph type="title"/>
          </p:nvPr>
        </p:nvSpPr>
        <p:spPr>
          <a:xfrm>
            <a:off x="1115568" y="548640"/>
            <a:ext cx="10168200" cy="1179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latin typeface="Helvetica Neue"/>
                <a:ea typeface="Helvetica Neue"/>
                <a:cs typeface="Helvetica Neue"/>
                <a:sym typeface="Helvetica Neue"/>
              </a:rPr>
              <a:t>Actuation of Hydrogels</a:t>
            </a:r>
            <a:endParaRPr>
              <a:latin typeface="Helvetica Neue"/>
              <a:ea typeface="Helvetica Neue"/>
              <a:cs typeface="Helvetica Neue"/>
              <a:sym typeface="Helvetica Neue"/>
            </a:endParaRPr>
          </a:p>
          <a:p>
            <a:pPr indent="0" lvl="0" marL="0" rtl="0" algn="l">
              <a:spcBef>
                <a:spcPts val="0"/>
              </a:spcBef>
              <a:spcAft>
                <a:spcPts val="0"/>
              </a:spcAft>
              <a:buNone/>
            </a:pPr>
            <a:r>
              <a:rPr b="0" lang="en-US" sz="2600">
                <a:solidFill>
                  <a:schemeClr val="accent1"/>
                </a:solidFill>
                <a:latin typeface="Helvetica Neue"/>
                <a:ea typeface="Helvetica Neue"/>
                <a:cs typeface="Helvetica Neue"/>
                <a:sym typeface="Helvetica Neue"/>
              </a:rPr>
              <a:t>Uses magnetic fibre composites to move the hydrogel remotely</a:t>
            </a:r>
            <a:endParaRPr b="0" sz="2600">
              <a:solidFill>
                <a:schemeClr val="accent1"/>
              </a:solidFill>
              <a:latin typeface="Helvetica Neue"/>
              <a:ea typeface="Helvetica Neue"/>
              <a:cs typeface="Helvetica Neue"/>
              <a:sym typeface="Helvetica Neue"/>
            </a:endParaRPr>
          </a:p>
        </p:txBody>
      </p:sp>
      <p:sp>
        <p:nvSpPr>
          <p:cNvPr id="274" name="Google Shape;274;p29"/>
          <p:cNvSpPr txBox="1"/>
          <p:nvPr>
            <p:ph idx="12" type="sldNum"/>
          </p:nvPr>
        </p:nvSpPr>
        <p:spPr>
          <a:xfrm>
            <a:off x="9255574" y="6397452"/>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75" name="Google Shape;275;p29"/>
          <p:cNvGrpSpPr/>
          <p:nvPr/>
        </p:nvGrpSpPr>
        <p:grpSpPr>
          <a:xfrm>
            <a:off x="460341" y="6294907"/>
            <a:ext cx="10857061" cy="571782"/>
            <a:chOff x="48700" y="4703288"/>
            <a:chExt cx="8388365" cy="441770"/>
          </a:xfrm>
        </p:grpSpPr>
        <p:grpSp>
          <p:nvGrpSpPr>
            <p:cNvPr id="276" name="Google Shape;276;p29"/>
            <p:cNvGrpSpPr/>
            <p:nvPr/>
          </p:nvGrpSpPr>
          <p:grpSpPr>
            <a:xfrm>
              <a:off x="48700" y="4703288"/>
              <a:ext cx="2796260" cy="440325"/>
              <a:chOff x="182665" y="6271058"/>
              <a:chExt cx="3727353" cy="587100"/>
            </a:xfrm>
          </p:grpSpPr>
          <p:sp>
            <p:nvSpPr>
              <p:cNvPr id="277" name="Google Shape;277;p29"/>
              <p:cNvSpPr txBox="1"/>
              <p:nvPr/>
            </p:nvSpPr>
            <p:spPr>
              <a:xfrm>
                <a:off x="2134618" y="6342490"/>
                <a:ext cx="1775400" cy="515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278" name="Google Shape;278;p29"/>
              <p:cNvSpPr txBox="1"/>
              <p:nvPr/>
            </p:nvSpPr>
            <p:spPr>
              <a:xfrm>
                <a:off x="182665" y="6271058"/>
                <a:ext cx="1863600" cy="58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79" name="Google Shape;279;p29"/>
            <p:cNvSpPr txBox="1"/>
            <p:nvPr/>
          </p:nvSpPr>
          <p:spPr>
            <a:xfrm>
              <a:off x="2911125" y="4760956"/>
              <a:ext cx="1331700" cy="380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80" name="Google Shape;280;p29"/>
            <p:cNvSpPr txBox="1"/>
            <p:nvPr/>
          </p:nvSpPr>
          <p:spPr>
            <a:xfrm>
              <a:off x="4309205"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281" name="Google Shape;281;p29"/>
            <p:cNvSpPr txBox="1"/>
            <p:nvPr/>
          </p:nvSpPr>
          <p:spPr>
            <a:xfrm>
              <a:off x="5707285" y="475685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282" name="Google Shape;282;p29"/>
            <p:cNvSpPr txBox="1"/>
            <p:nvPr/>
          </p:nvSpPr>
          <p:spPr>
            <a:xfrm>
              <a:off x="7105365" y="4756858"/>
              <a:ext cx="1331700" cy="3882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283" name="Google Shape;283;p29"/>
          <p:cNvSpPr txBox="1"/>
          <p:nvPr/>
        </p:nvSpPr>
        <p:spPr>
          <a:xfrm>
            <a:off x="6538675" y="2648850"/>
            <a:ext cx="5181600" cy="3438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Thin magnetic fibres deform in the presence of an electromagnet. </a:t>
            </a:r>
            <a:endParaRPr sz="2400">
              <a:solidFill>
                <a:schemeClr val="dk1"/>
              </a:solidFill>
              <a:latin typeface="Helvetica Neue"/>
              <a:ea typeface="Helvetica Neue"/>
              <a:cs typeface="Helvetica Neue"/>
              <a:sym typeface="Helvetica Neue"/>
            </a:endParaRPr>
          </a:p>
          <a:p>
            <a:pPr indent="0" lvl="0" marL="0" rtl="0" algn="l">
              <a:lnSpc>
                <a:spcPct val="115000"/>
              </a:lnSpc>
              <a:spcBef>
                <a:spcPts val="1000"/>
              </a:spcBef>
              <a:spcAft>
                <a:spcPts val="1000"/>
              </a:spcAft>
              <a:buClr>
                <a:schemeClr val="dk1"/>
              </a:buClr>
              <a:buSzPts val="1100"/>
              <a:buFont typeface="Arial"/>
              <a:buNone/>
            </a:pPr>
            <a:r>
              <a:rPr lang="en-US" sz="2400">
                <a:solidFill>
                  <a:schemeClr val="dk1"/>
                </a:solidFill>
                <a:latin typeface="Helvetica Neue"/>
                <a:ea typeface="Helvetica Neue"/>
                <a:cs typeface="Helvetica Neue"/>
                <a:sym typeface="Helvetica Neue"/>
              </a:rPr>
              <a:t>A hydrogel in contact with the fibres is constrained to move with it.</a:t>
            </a:r>
            <a:endParaRPr sz="2400">
              <a:solidFill>
                <a:schemeClr val="dk1"/>
              </a:solidFill>
              <a:latin typeface="Helvetica Neue"/>
              <a:ea typeface="Helvetica Neue"/>
              <a:cs typeface="Helvetica Neue"/>
              <a:sym typeface="Helvetica Neue"/>
            </a:endParaRPr>
          </a:p>
        </p:txBody>
      </p:sp>
      <p:pic>
        <p:nvPicPr>
          <p:cNvPr id="284" name="Google Shape;284;p29"/>
          <p:cNvPicPr preferRelativeResize="0"/>
          <p:nvPr/>
        </p:nvPicPr>
        <p:blipFill>
          <a:blip r:embed="rId3">
            <a:alphaModFix/>
          </a:blip>
          <a:stretch>
            <a:fillRect/>
          </a:stretch>
        </p:blipFill>
        <p:spPr>
          <a:xfrm>
            <a:off x="852500" y="2302325"/>
            <a:ext cx="5377499" cy="2699071"/>
          </a:xfrm>
          <a:prstGeom prst="rect">
            <a:avLst/>
          </a:prstGeom>
          <a:noFill/>
          <a:ln>
            <a:noFill/>
          </a:ln>
        </p:spPr>
      </p:pic>
      <p:sp>
        <p:nvSpPr>
          <p:cNvPr id="285" name="Google Shape;285;p29"/>
          <p:cNvSpPr txBox="1"/>
          <p:nvPr/>
        </p:nvSpPr>
        <p:spPr>
          <a:xfrm>
            <a:off x="504300" y="5103600"/>
            <a:ext cx="11215800" cy="97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000"/>
              </a:spcAft>
              <a:buClr>
                <a:schemeClr val="dk1"/>
              </a:buClr>
              <a:buSzPts val="1100"/>
              <a:buFont typeface="Arial"/>
              <a:buNone/>
            </a:pPr>
            <a:r>
              <a:rPr lang="en-US" sz="2400">
                <a:solidFill>
                  <a:schemeClr val="dk1"/>
                </a:solidFill>
                <a:latin typeface="Helvetica Neue"/>
                <a:ea typeface="Helvetica Neue"/>
                <a:cs typeface="Helvetica Neue"/>
                <a:sym typeface="Helvetica Neue"/>
              </a:rPr>
              <a:t>Since the stiffness of the fibres is much higher than the stiffness of the hydrogel, the fibres are able to push the hydrogel into a shape that we can control.</a:t>
            </a:r>
            <a:endParaRPr sz="2400">
              <a:solidFill>
                <a:schemeClr val="dk1"/>
              </a:solidFill>
            </a:endParaRPr>
          </a:p>
        </p:txBody>
      </p:sp>
      <p:sp>
        <p:nvSpPr>
          <p:cNvPr id="286" name="Google Shape;286;p29"/>
          <p:cNvSpPr txBox="1"/>
          <p:nvPr/>
        </p:nvSpPr>
        <p:spPr>
          <a:xfrm>
            <a:off x="5759400" y="4447300"/>
            <a:ext cx="705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Helvetica Neue"/>
                <a:ea typeface="Helvetica Neue"/>
                <a:cs typeface="Helvetica Neue"/>
                <a:sym typeface="Helvetica Neue"/>
              </a:rPr>
              <a:t>[2]</a:t>
            </a:r>
            <a:endParaRPr b="1" sz="2400">
              <a:solidFill>
                <a:schemeClr val="accent1"/>
              </a:solidFill>
              <a:latin typeface="Helvetica Neue"/>
              <a:ea typeface="Helvetica Neue"/>
              <a:cs typeface="Helvetica Neue"/>
              <a:sym typeface="Helvetica Neue"/>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ph type="title"/>
          </p:nvPr>
        </p:nvSpPr>
        <p:spPr>
          <a:xfrm>
            <a:off x="1115568" y="548640"/>
            <a:ext cx="10168200" cy="11796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i="1" lang="en-US">
                <a:latin typeface="Helvetica Neue"/>
                <a:ea typeface="Helvetica Neue"/>
                <a:cs typeface="Helvetica Neue"/>
                <a:sym typeface="Helvetica Neue"/>
              </a:rPr>
              <a:t>In Vitro </a:t>
            </a:r>
            <a:r>
              <a:rPr lang="en-US">
                <a:latin typeface="Helvetica Neue"/>
                <a:ea typeface="Helvetica Neue"/>
                <a:cs typeface="Helvetica Neue"/>
                <a:sym typeface="Helvetica Neue"/>
              </a:rPr>
              <a:t>Modelling of Organ Tissues</a:t>
            </a:r>
            <a:endParaRPr>
              <a:latin typeface="Helvetica Neue"/>
              <a:ea typeface="Helvetica Neue"/>
              <a:cs typeface="Helvetica Neue"/>
              <a:sym typeface="Helvetica Neue"/>
            </a:endParaRPr>
          </a:p>
          <a:p>
            <a:pPr indent="0" lvl="0" marL="0" rtl="0" algn="l">
              <a:spcBef>
                <a:spcPts val="0"/>
              </a:spcBef>
              <a:spcAft>
                <a:spcPts val="0"/>
              </a:spcAft>
              <a:buNone/>
            </a:pPr>
            <a:r>
              <a:rPr b="0" lang="en-US" sz="2600">
                <a:solidFill>
                  <a:schemeClr val="accent1"/>
                </a:solidFill>
                <a:latin typeface="Helvetica Neue"/>
                <a:ea typeface="Helvetica Neue"/>
                <a:cs typeface="Helvetica Neue"/>
                <a:sym typeface="Helvetica Neue"/>
              </a:rPr>
              <a:t>Implants that become part of a person’s natural tissues over time</a:t>
            </a:r>
            <a:endParaRPr b="0" sz="2600">
              <a:solidFill>
                <a:schemeClr val="accent1"/>
              </a:solidFill>
              <a:latin typeface="Helvetica Neue"/>
              <a:ea typeface="Helvetica Neue"/>
              <a:cs typeface="Helvetica Neue"/>
              <a:sym typeface="Helvetica Neue"/>
            </a:endParaRPr>
          </a:p>
        </p:txBody>
      </p:sp>
      <p:sp>
        <p:nvSpPr>
          <p:cNvPr id="293" name="Google Shape;293;p30"/>
          <p:cNvSpPr txBox="1"/>
          <p:nvPr>
            <p:ph idx="12" type="sldNum"/>
          </p:nvPr>
        </p:nvSpPr>
        <p:spPr>
          <a:xfrm>
            <a:off x="9255574" y="6397452"/>
            <a:ext cx="2743200" cy="365100"/>
          </a:xfrm>
          <a:prstGeom prst="rect">
            <a:avLst/>
          </a:prstGeom>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grpSp>
        <p:nvGrpSpPr>
          <p:cNvPr id="294" name="Google Shape;294;p30"/>
          <p:cNvGrpSpPr/>
          <p:nvPr/>
        </p:nvGrpSpPr>
        <p:grpSpPr>
          <a:xfrm>
            <a:off x="460341" y="6294907"/>
            <a:ext cx="10857061" cy="571782"/>
            <a:chOff x="48700" y="4703288"/>
            <a:chExt cx="8388365" cy="441770"/>
          </a:xfrm>
        </p:grpSpPr>
        <p:grpSp>
          <p:nvGrpSpPr>
            <p:cNvPr id="295" name="Google Shape;295;p30"/>
            <p:cNvGrpSpPr/>
            <p:nvPr/>
          </p:nvGrpSpPr>
          <p:grpSpPr>
            <a:xfrm>
              <a:off x="48700" y="4703288"/>
              <a:ext cx="2796260" cy="440325"/>
              <a:chOff x="182665" y="6271058"/>
              <a:chExt cx="3727353" cy="587100"/>
            </a:xfrm>
          </p:grpSpPr>
          <p:sp>
            <p:nvSpPr>
              <p:cNvPr id="296" name="Google Shape;296;p30"/>
              <p:cNvSpPr txBox="1"/>
              <p:nvPr/>
            </p:nvSpPr>
            <p:spPr>
              <a:xfrm>
                <a:off x="2134618" y="6342490"/>
                <a:ext cx="1775400" cy="5154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Project Goals</a:t>
                </a:r>
                <a:endParaRPr sz="1800">
                  <a:latin typeface="Helvetica Neue"/>
                  <a:ea typeface="Helvetica Neue"/>
                  <a:cs typeface="Helvetica Neue"/>
                  <a:sym typeface="Helvetica Neue"/>
                </a:endParaRPr>
              </a:p>
            </p:txBody>
          </p:sp>
          <p:sp>
            <p:nvSpPr>
              <p:cNvPr id="297" name="Google Shape;297;p30"/>
              <p:cNvSpPr txBox="1"/>
              <p:nvPr/>
            </p:nvSpPr>
            <p:spPr>
              <a:xfrm>
                <a:off x="182665" y="6271058"/>
                <a:ext cx="1863600" cy="587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Introduction</a:t>
                </a:r>
                <a:endParaRPr sz="1700">
                  <a:latin typeface="Helvetica Neue"/>
                  <a:ea typeface="Helvetica Neue"/>
                  <a:cs typeface="Helvetica Neue"/>
                  <a:sym typeface="Helvetica Neue"/>
                </a:endParaRPr>
              </a:p>
            </p:txBody>
          </p:sp>
        </p:grpSp>
        <p:sp>
          <p:nvSpPr>
            <p:cNvPr id="298" name="Google Shape;298;p30"/>
            <p:cNvSpPr txBox="1"/>
            <p:nvPr/>
          </p:nvSpPr>
          <p:spPr>
            <a:xfrm>
              <a:off x="2911125" y="4760956"/>
              <a:ext cx="1331700" cy="3801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800">
                <a:latin typeface="Helvetica Neue"/>
                <a:ea typeface="Helvetica Neue"/>
                <a:cs typeface="Helvetica Neue"/>
                <a:sym typeface="Helvetica Neue"/>
              </a:endParaRPr>
            </a:p>
          </p:txBody>
        </p:sp>
        <p:sp>
          <p:nvSpPr>
            <p:cNvPr id="299" name="Google Shape;299;p30"/>
            <p:cNvSpPr txBox="1"/>
            <p:nvPr/>
          </p:nvSpPr>
          <p:spPr>
            <a:xfrm>
              <a:off x="4309205" y="4759333"/>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00" name="Google Shape;300;p30"/>
            <p:cNvSpPr txBox="1"/>
            <p:nvPr/>
          </p:nvSpPr>
          <p:spPr>
            <a:xfrm>
              <a:off x="5707285" y="475685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01" name="Google Shape;301;p30"/>
            <p:cNvSpPr txBox="1"/>
            <p:nvPr/>
          </p:nvSpPr>
          <p:spPr>
            <a:xfrm>
              <a:off x="7105365" y="4756858"/>
              <a:ext cx="1331700" cy="3882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302" name="Google Shape;302;p30"/>
          <p:cNvSpPr txBox="1"/>
          <p:nvPr/>
        </p:nvSpPr>
        <p:spPr>
          <a:xfrm>
            <a:off x="6081475" y="4764125"/>
            <a:ext cx="5917200" cy="1633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chemeClr val="dk1"/>
                </a:solidFill>
                <a:latin typeface="Helvetica Neue"/>
                <a:ea typeface="Helvetica Neue"/>
                <a:cs typeface="Helvetica Neue"/>
                <a:sym typeface="Helvetica Neue"/>
              </a:rPr>
              <a:t>Shery’s group has already built a 3D bioprinter (Printer.HM) for extruding soft materials in the Nanoscience centre. </a:t>
            </a:r>
            <a:r>
              <a:rPr b="1" lang="en-US" sz="2400">
                <a:solidFill>
                  <a:schemeClr val="accent1"/>
                </a:solidFill>
                <a:latin typeface="Helvetica Neue"/>
                <a:ea typeface="Helvetica Neue"/>
                <a:cs typeface="Helvetica Neue"/>
                <a:sym typeface="Helvetica Neue"/>
              </a:rPr>
              <a:t>[4]</a:t>
            </a:r>
            <a:endParaRPr b="1" sz="2400">
              <a:solidFill>
                <a:schemeClr val="accent1"/>
              </a:solidFill>
              <a:latin typeface="Helvetica Neue"/>
              <a:ea typeface="Helvetica Neue"/>
              <a:cs typeface="Helvetica Neue"/>
              <a:sym typeface="Helvetica Neue"/>
            </a:endParaRPr>
          </a:p>
        </p:txBody>
      </p:sp>
      <p:pic>
        <p:nvPicPr>
          <p:cNvPr id="303" name="Google Shape;303;p30"/>
          <p:cNvPicPr preferRelativeResize="0"/>
          <p:nvPr/>
        </p:nvPicPr>
        <p:blipFill>
          <a:blip r:embed="rId3">
            <a:alphaModFix/>
          </a:blip>
          <a:stretch>
            <a:fillRect/>
          </a:stretch>
        </p:blipFill>
        <p:spPr>
          <a:xfrm>
            <a:off x="6156488" y="2093753"/>
            <a:ext cx="5477666" cy="2670248"/>
          </a:xfrm>
          <a:prstGeom prst="rect">
            <a:avLst/>
          </a:prstGeom>
          <a:noFill/>
          <a:ln>
            <a:noFill/>
          </a:ln>
        </p:spPr>
      </p:pic>
      <p:pic>
        <p:nvPicPr>
          <p:cNvPr id="304" name="Google Shape;304;p30"/>
          <p:cNvPicPr preferRelativeResize="0"/>
          <p:nvPr/>
        </p:nvPicPr>
        <p:blipFill>
          <a:blip r:embed="rId4">
            <a:alphaModFix/>
          </a:blip>
          <a:stretch>
            <a:fillRect/>
          </a:stretch>
        </p:blipFill>
        <p:spPr>
          <a:xfrm>
            <a:off x="460350" y="2455775"/>
            <a:ext cx="4136990" cy="3492175"/>
          </a:xfrm>
          <a:prstGeom prst="rect">
            <a:avLst/>
          </a:prstGeom>
          <a:noFill/>
          <a:ln>
            <a:noFill/>
          </a:ln>
        </p:spPr>
      </p:pic>
      <p:sp>
        <p:nvSpPr>
          <p:cNvPr id="305" name="Google Shape;305;p30"/>
          <p:cNvSpPr/>
          <p:nvPr/>
        </p:nvSpPr>
        <p:spPr>
          <a:xfrm>
            <a:off x="3544513" y="1912926"/>
            <a:ext cx="3329424" cy="1734372"/>
          </a:xfrm>
          <a:prstGeom prst="cloud">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306" name="Google Shape;306;p30"/>
          <p:cNvSpPr txBox="1"/>
          <p:nvPr/>
        </p:nvSpPr>
        <p:spPr>
          <a:xfrm>
            <a:off x="3642325" y="2217850"/>
            <a:ext cx="31338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400">
                <a:solidFill>
                  <a:schemeClr val="dk1"/>
                </a:solidFill>
                <a:latin typeface="Helvetica Neue"/>
                <a:ea typeface="Helvetica Neue"/>
                <a:cs typeface="Helvetica Neue"/>
                <a:sym typeface="Helvetica Neue"/>
              </a:rPr>
              <a:t>Application:</a:t>
            </a:r>
            <a:endParaRPr b="1" sz="2400">
              <a:solidFill>
                <a:schemeClr val="dk1"/>
              </a:solidFill>
              <a:latin typeface="Helvetica Neue"/>
              <a:ea typeface="Helvetica Neue"/>
              <a:cs typeface="Helvetica Neue"/>
              <a:sym typeface="Helvetica Neue"/>
            </a:endParaRPr>
          </a:p>
          <a:p>
            <a:pPr indent="0" lvl="0" marL="0" rtl="0" algn="ctr">
              <a:spcBef>
                <a:spcPts val="0"/>
              </a:spcBef>
              <a:spcAft>
                <a:spcPts val="0"/>
              </a:spcAft>
              <a:buNone/>
            </a:pPr>
            <a:r>
              <a:rPr i="1" lang="en-US" sz="2400">
                <a:solidFill>
                  <a:schemeClr val="dk1"/>
                </a:solidFill>
                <a:latin typeface="Helvetica Neue"/>
                <a:ea typeface="Helvetica Neue"/>
                <a:cs typeface="Helvetica Neue"/>
                <a:sym typeface="Helvetica Neue"/>
              </a:rPr>
              <a:t>In vitro</a:t>
            </a:r>
            <a:r>
              <a:rPr lang="en-US" sz="2400">
                <a:solidFill>
                  <a:schemeClr val="dk1"/>
                </a:solidFill>
                <a:latin typeface="Helvetica Neue"/>
                <a:ea typeface="Helvetica Neue"/>
                <a:cs typeface="Helvetica Neue"/>
                <a:sym typeface="Helvetica Neue"/>
              </a:rPr>
              <a:t> lung models</a:t>
            </a:r>
            <a:endParaRPr sz="2400">
              <a:solidFill>
                <a:schemeClr val="dk1"/>
              </a:solidFill>
              <a:latin typeface="Helvetica Neue"/>
              <a:ea typeface="Helvetica Neue"/>
              <a:cs typeface="Helvetica Neue"/>
              <a:sym typeface="Helvetica Neue"/>
            </a:endParaRPr>
          </a:p>
        </p:txBody>
      </p:sp>
      <p:sp>
        <p:nvSpPr>
          <p:cNvPr id="307" name="Google Shape;307;p30"/>
          <p:cNvSpPr txBox="1"/>
          <p:nvPr/>
        </p:nvSpPr>
        <p:spPr>
          <a:xfrm>
            <a:off x="4221350" y="3831975"/>
            <a:ext cx="1008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400">
                <a:solidFill>
                  <a:schemeClr val="accent1"/>
                </a:solidFill>
                <a:latin typeface="Helvetica Neue"/>
                <a:ea typeface="Helvetica Neue"/>
                <a:cs typeface="Helvetica Neue"/>
                <a:sym typeface="Helvetica Neue"/>
              </a:rPr>
              <a:t>[3]</a:t>
            </a:r>
            <a:endParaRPr b="1" sz="2400">
              <a:solidFill>
                <a:schemeClr val="accent1"/>
              </a:solidFill>
              <a:latin typeface="Helvetica Neue"/>
              <a:ea typeface="Helvetica Neue"/>
              <a:cs typeface="Helvetica Neue"/>
              <a:sym typeface="Helvetica Neue"/>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2" name="Shape 312"/>
        <p:cNvGrpSpPr/>
        <p:nvPr/>
      </p:nvGrpSpPr>
      <p:grpSpPr>
        <a:xfrm>
          <a:off x="0" y="0"/>
          <a:ext cx="0" cy="0"/>
          <a:chOff x="0" y="0"/>
          <a:chExt cx="0" cy="0"/>
        </a:xfrm>
      </p:grpSpPr>
      <p:sp>
        <p:nvSpPr>
          <p:cNvPr id="313" name="Google Shape;313;p31"/>
          <p:cNvSpPr/>
          <p:nvPr/>
        </p:nvSpPr>
        <p:spPr>
          <a:xfrm>
            <a:off x="0" y="0"/>
            <a:ext cx="12192000" cy="68580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314" name="Google Shape;314;p31"/>
          <p:cNvSpPr txBox="1"/>
          <p:nvPr>
            <p:ph type="title"/>
          </p:nvPr>
        </p:nvSpPr>
        <p:spPr>
          <a:xfrm>
            <a:off x="841248" y="503132"/>
            <a:ext cx="10509600" cy="19749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5400"/>
              <a:buFont typeface="Arial"/>
              <a:buNone/>
            </a:pPr>
            <a:r>
              <a:rPr lang="en-US" sz="5400">
                <a:latin typeface="Helvetica Neue"/>
                <a:ea typeface="Helvetica Neue"/>
                <a:cs typeface="Helvetica Neue"/>
                <a:sym typeface="Helvetica Neue"/>
              </a:rPr>
              <a:t>Project Goals</a:t>
            </a:r>
            <a:endParaRPr>
              <a:latin typeface="Helvetica Neue"/>
              <a:ea typeface="Helvetica Neue"/>
              <a:cs typeface="Helvetica Neue"/>
              <a:sym typeface="Helvetica Neue"/>
            </a:endParaRPr>
          </a:p>
        </p:txBody>
      </p:sp>
      <p:sp>
        <p:nvSpPr>
          <p:cNvPr id="315" name="Google Shape;315;p31"/>
          <p:cNvSpPr/>
          <p:nvPr/>
        </p:nvSpPr>
        <p:spPr>
          <a:xfrm>
            <a:off x="842772" y="0"/>
            <a:ext cx="10506600" cy="1914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6" name="Google Shape;316;p31"/>
          <p:cNvSpPr/>
          <p:nvPr/>
        </p:nvSpPr>
        <p:spPr>
          <a:xfrm>
            <a:off x="841248" y="2894076"/>
            <a:ext cx="10506600" cy="18300"/>
          </a:xfrm>
          <a:prstGeom prst="rect">
            <a:avLst/>
          </a:prstGeom>
          <a:solidFill>
            <a:srgbClr val="B5CEDA"/>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Arial"/>
              <a:buNone/>
            </a:pPr>
            <a:r>
              <a:t/>
            </a:r>
            <a:endParaRPr b="0" i="0" sz="1800" u="none" cap="none" strike="noStrike">
              <a:solidFill>
                <a:srgbClr val="FFFFFF"/>
              </a:solidFill>
              <a:latin typeface="Calibri"/>
              <a:ea typeface="Calibri"/>
              <a:cs typeface="Calibri"/>
              <a:sym typeface="Calibri"/>
            </a:endParaRPr>
          </a:p>
        </p:txBody>
      </p:sp>
      <p:sp>
        <p:nvSpPr>
          <p:cNvPr id="317" name="Google Shape;317;p31"/>
          <p:cNvSpPr txBox="1"/>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800" u="none" cap="none" strike="noStrike">
                <a:solidFill>
                  <a:schemeClr val="dk1"/>
                </a:solidFill>
                <a:latin typeface="Arial"/>
                <a:ea typeface="Arial"/>
                <a:cs typeface="Arial"/>
                <a:sym typeface="Arial"/>
              </a:rPr>
              <a:t>‹#›</a:t>
            </a:fld>
            <a:endParaRPr b="0" i="0" sz="1800" u="none" cap="none" strike="noStrike">
              <a:solidFill>
                <a:schemeClr val="dk1"/>
              </a:solidFill>
              <a:latin typeface="Arial"/>
              <a:ea typeface="Arial"/>
              <a:cs typeface="Arial"/>
              <a:sym typeface="Arial"/>
            </a:endParaRPr>
          </a:p>
        </p:txBody>
      </p:sp>
      <p:sp>
        <p:nvSpPr>
          <p:cNvPr id="318" name="Google Shape;318;p31"/>
          <p:cNvSpPr txBox="1"/>
          <p:nvPr/>
        </p:nvSpPr>
        <p:spPr>
          <a:xfrm>
            <a:off x="841250" y="3328425"/>
            <a:ext cx="10506600" cy="2724300"/>
          </a:xfrm>
          <a:prstGeom prst="rect">
            <a:avLst/>
          </a:prstGeom>
          <a:noFill/>
          <a:ln>
            <a:noFill/>
          </a:ln>
        </p:spPr>
        <p:txBody>
          <a:bodyPr anchorCtr="0" anchor="ctr" bIns="91425" lIns="91425" spcFirstLastPara="1" rIns="91425" wrap="square" tIns="91425">
            <a:noAutofit/>
          </a:bodyPr>
          <a:lstStyle/>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Optimise and synthesise the magnetic fibres</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Print and integrate the hydrogel composite</a:t>
            </a:r>
            <a:endParaRPr sz="3200">
              <a:solidFill>
                <a:schemeClr val="dk1"/>
              </a:solidFill>
              <a:latin typeface="Helvetica Neue"/>
              <a:ea typeface="Helvetica Neue"/>
              <a:cs typeface="Helvetica Neue"/>
              <a:sym typeface="Helvetica Neue"/>
            </a:endParaRPr>
          </a:p>
          <a:p>
            <a:pPr indent="0" lvl="0" marL="457200" rtl="0" algn="ctr">
              <a:spcBef>
                <a:spcPts val="0"/>
              </a:spcBef>
              <a:spcAft>
                <a:spcPts val="0"/>
              </a:spcAft>
              <a:buNone/>
            </a:pPr>
            <a:r>
              <a:rPr lang="en-US" sz="3200">
                <a:solidFill>
                  <a:schemeClr val="dk1"/>
                </a:solidFill>
                <a:latin typeface="Helvetica Neue"/>
                <a:ea typeface="Helvetica Neue"/>
                <a:cs typeface="Helvetica Neue"/>
                <a:sym typeface="Helvetica Neue"/>
              </a:rPr>
              <a:t>Test mechanical properties of the system</a:t>
            </a:r>
            <a:endParaRPr sz="3200">
              <a:solidFill>
                <a:schemeClr val="dk1"/>
              </a:solidFill>
              <a:latin typeface="Helvetica Neue"/>
              <a:ea typeface="Helvetica Neue"/>
              <a:cs typeface="Helvetica Neue"/>
              <a:sym typeface="Helvetica Neue"/>
            </a:endParaRPr>
          </a:p>
          <a:p>
            <a:pPr indent="0" lvl="0" marL="457200" rtl="0" algn="l">
              <a:spcBef>
                <a:spcPts val="0"/>
              </a:spcBef>
              <a:spcAft>
                <a:spcPts val="0"/>
              </a:spcAft>
              <a:buNone/>
            </a:pPr>
            <a:r>
              <a:t/>
            </a:r>
            <a:endParaRPr sz="2400">
              <a:solidFill>
                <a:schemeClr val="dk1"/>
              </a:solidFill>
            </a:endParaRPr>
          </a:p>
        </p:txBody>
      </p:sp>
      <p:sp>
        <p:nvSpPr>
          <p:cNvPr id="319" name="Google Shape;319;p31"/>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20" name="Google Shape;320;p31"/>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21" name="Google Shape;321;p31"/>
          <p:cNvGrpSpPr/>
          <p:nvPr/>
        </p:nvGrpSpPr>
        <p:grpSpPr>
          <a:xfrm>
            <a:off x="310397" y="6285180"/>
            <a:ext cx="10972372" cy="581526"/>
            <a:chOff x="172590" y="4703279"/>
            <a:chExt cx="8386099" cy="444456"/>
          </a:xfrm>
        </p:grpSpPr>
        <p:sp>
          <p:nvSpPr>
            <p:cNvPr id="322" name="Google Shape;322;p31"/>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23" name="Google Shape;323;p31"/>
            <p:cNvSpPr txBox="1"/>
            <p:nvPr/>
          </p:nvSpPr>
          <p:spPr>
            <a:xfrm>
              <a:off x="1568402" y="4703279"/>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Project Goals</a:t>
              </a:r>
              <a:endParaRPr sz="1700">
                <a:latin typeface="Helvetica Neue"/>
                <a:ea typeface="Helvetica Neue"/>
                <a:cs typeface="Helvetica Neue"/>
                <a:sym typeface="Helvetica Neue"/>
              </a:endParaRPr>
            </a:p>
          </p:txBody>
        </p:sp>
        <p:sp>
          <p:nvSpPr>
            <p:cNvPr id="324" name="Google Shape;324;p31"/>
            <p:cNvSpPr txBox="1"/>
            <p:nvPr/>
          </p:nvSpPr>
          <p:spPr>
            <a:xfrm>
              <a:off x="3032749"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325" name="Google Shape;325;p31"/>
            <p:cNvSpPr txBox="1"/>
            <p:nvPr/>
          </p:nvSpPr>
          <p:spPr>
            <a:xfrm>
              <a:off x="4430829" y="4761811"/>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26" name="Google Shape;326;p31"/>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27" name="Google Shape;327;p31"/>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2" name="Shape 332"/>
        <p:cNvGrpSpPr/>
        <p:nvPr/>
      </p:nvGrpSpPr>
      <p:grpSpPr>
        <a:xfrm>
          <a:off x="0" y="0"/>
          <a:ext cx="0" cy="0"/>
          <a:chOff x="0" y="0"/>
          <a:chExt cx="0" cy="0"/>
        </a:xfrm>
      </p:grpSpPr>
      <p:sp>
        <p:nvSpPr>
          <p:cNvPr id="333" name="Google Shape;333;p32"/>
          <p:cNvSpPr txBox="1"/>
          <p:nvPr>
            <p:ph type="title"/>
          </p:nvPr>
        </p:nvSpPr>
        <p:spPr>
          <a:xfrm>
            <a:off x="1115568" y="548640"/>
            <a:ext cx="10168128" cy="1179576"/>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Michaelmas - Magnetic Fibres</a:t>
            </a:r>
            <a:endParaRPr>
              <a:latin typeface="Helvetica Neue"/>
              <a:ea typeface="Helvetica Neue"/>
              <a:cs typeface="Helvetica Neue"/>
              <a:sym typeface="Helvetica Neue"/>
            </a:endParaRPr>
          </a:p>
        </p:txBody>
      </p:sp>
      <p:sp>
        <p:nvSpPr>
          <p:cNvPr id="334" name="Google Shape;334;p32"/>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35" name="Google Shape;335;p32"/>
          <p:cNvSpPr/>
          <p:nvPr/>
        </p:nvSpPr>
        <p:spPr>
          <a:xfrm>
            <a:off x="191911" y="6014156"/>
            <a:ext cx="11221156" cy="843844"/>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36" name="Google Shape;336;p32"/>
          <p:cNvGrpSpPr/>
          <p:nvPr/>
        </p:nvGrpSpPr>
        <p:grpSpPr>
          <a:xfrm>
            <a:off x="310392" y="6285064"/>
            <a:ext cx="10972280" cy="581336"/>
            <a:chOff x="172590" y="4703279"/>
            <a:chExt cx="8386212" cy="444319"/>
          </a:xfrm>
        </p:grpSpPr>
        <p:sp>
          <p:nvSpPr>
            <p:cNvPr id="337" name="Google Shape;337;p32"/>
            <p:cNvSpPr txBox="1"/>
            <p:nvPr/>
          </p:nvSpPr>
          <p:spPr>
            <a:xfrm>
              <a:off x="172590" y="47593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38" name="Google Shape;338;p32"/>
            <p:cNvSpPr txBox="1"/>
            <p:nvPr/>
          </p:nvSpPr>
          <p:spPr>
            <a:xfrm>
              <a:off x="1568402" y="4703279"/>
              <a:ext cx="1398080" cy="440221"/>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Project Goals</a:t>
              </a:r>
              <a:endParaRPr sz="1700">
                <a:latin typeface="Helvetica Neue"/>
                <a:ea typeface="Helvetica Neue"/>
                <a:cs typeface="Helvetica Neue"/>
                <a:sym typeface="Helvetica Neue"/>
              </a:endParaRPr>
            </a:p>
          </p:txBody>
        </p:sp>
        <p:sp>
          <p:nvSpPr>
            <p:cNvPr id="339" name="Google Shape;339;p32"/>
            <p:cNvSpPr txBox="1"/>
            <p:nvPr/>
          </p:nvSpPr>
          <p:spPr>
            <a:xfrm>
              <a:off x="3032749" y="4759337"/>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340" name="Google Shape;340;p32"/>
            <p:cNvSpPr txBox="1"/>
            <p:nvPr/>
          </p:nvSpPr>
          <p:spPr>
            <a:xfrm>
              <a:off x="4430829" y="4761811"/>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41" name="Google Shape;341;p32"/>
            <p:cNvSpPr txBox="1"/>
            <p:nvPr/>
          </p:nvSpPr>
          <p:spPr>
            <a:xfrm>
              <a:off x="5828909" y="4759336"/>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42" name="Google Shape;342;p32"/>
            <p:cNvSpPr txBox="1"/>
            <p:nvPr/>
          </p:nvSpPr>
          <p:spPr>
            <a:xfrm>
              <a:off x="7226989" y="4763435"/>
              <a:ext cx="1331813" cy="384163"/>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343" name="Google Shape;343;p32"/>
          <p:cNvSpPr txBox="1"/>
          <p:nvPr/>
        </p:nvSpPr>
        <p:spPr>
          <a:xfrm>
            <a:off x="426775" y="4630400"/>
            <a:ext cx="10857000" cy="1654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Perform structural analysis, material selection and computational modelling</a:t>
            </a:r>
            <a:endParaRPr sz="24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Make different compositions of magnetic fibres</a:t>
            </a:r>
            <a:endParaRPr sz="24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Aim to find the stiffest material that can deform under a magnetic load</a:t>
            </a:r>
            <a:endParaRPr sz="2400">
              <a:solidFill>
                <a:schemeClr val="dk1"/>
              </a:solidFill>
              <a:latin typeface="Helvetica Neue"/>
              <a:ea typeface="Helvetica Neue"/>
              <a:cs typeface="Helvetica Neue"/>
              <a:sym typeface="Helvetica Neue"/>
            </a:endParaRPr>
          </a:p>
          <a:p>
            <a:pPr indent="0" lvl="0" marL="0" rtl="0" algn="l">
              <a:lnSpc>
                <a:spcPct val="115000"/>
              </a:lnSpc>
              <a:spcBef>
                <a:spcPts val="0"/>
              </a:spcBef>
              <a:spcAft>
                <a:spcPts val="1000"/>
              </a:spcAft>
              <a:buNone/>
            </a:pPr>
            <a:r>
              <a:t/>
            </a:r>
            <a:endParaRPr sz="2400">
              <a:solidFill>
                <a:schemeClr val="dk1"/>
              </a:solidFill>
              <a:latin typeface="Helvetica Neue"/>
              <a:ea typeface="Helvetica Neue"/>
              <a:cs typeface="Helvetica Neue"/>
              <a:sym typeface="Helvetica Neue"/>
            </a:endParaRPr>
          </a:p>
        </p:txBody>
      </p:sp>
      <p:pic>
        <p:nvPicPr>
          <p:cNvPr id="344" name="Google Shape;344;p32"/>
          <p:cNvPicPr preferRelativeResize="0"/>
          <p:nvPr/>
        </p:nvPicPr>
        <p:blipFill>
          <a:blip r:embed="rId3">
            <a:alphaModFix/>
          </a:blip>
          <a:stretch>
            <a:fillRect/>
          </a:stretch>
        </p:blipFill>
        <p:spPr>
          <a:xfrm>
            <a:off x="598063" y="2320350"/>
            <a:ext cx="1369275" cy="1369275"/>
          </a:xfrm>
          <a:prstGeom prst="rect">
            <a:avLst/>
          </a:prstGeom>
          <a:noFill/>
          <a:ln>
            <a:noFill/>
          </a:ln>
        </p:spPr>
      </p:pic>
      <p:pic>
        <p:nvPicPr>
          <p:cNvPr id="345" name="Google Shape;345;p32"/>
          <p:cNvPicPr preferRelativeResize="0"/>
          <p:nvPr/>
        </p:nvPicPr>
        <p:blipFill>
          <a:blip r:embed="rId4">
            <a:alphaModFix/>
          </a:blip>
          <a:stretch>
            <a:fillRect/>
          </a:stretch>
        </p:blipFill>
        <p:spPr>
          <a:xfrm>
            <a:off x="2421875" y="2320346"/>
            <a:ext cx="1450200" cy="1369277"/>
          </a:xfrm>
          <a:prstGeom prst="rect">
            <a:avLst/>
          </a:prstGeom>
          <a:noFill/>
          <a:ln cap="flat" cmpd="sng" w="19050">
            <a:solidFill>
              <a:schemeClr val="dk2"/>
            </a:solidFill>
            <a:prstDash val="solid"/>
            <a:round/>
            <a:headEnd len="sm" w="sm" type="none"/>
            <a:tailEnd len="sm" w="sm" type="none"/>
          </a:ln>
        </p:spPr>
      </p:pic>
      <p:pic>
        <p:nvPicPr>
          <p:cNvPr id="346" name="Google Shape;346;p32"/>
          <p:cNvPicPr preferRelativeResize="0"/>
          <p:nvPr/>
        </p:nvPicPr>
        <p:blipFill>
          <a:blip r:embed="rId5">
            <a:alphaModFix/>
          </a:blip>
          <a:stretch>
            <a:fillRect/>
          </a:stretch>
        </p:blipFill>
        <p:spPr>
          <a:xfrm>
            <a:off x="4326600" y="2322450"/>
            <a:ext cx="1450200" cy="1365083"/>
          </a:xfrm>
          <a:prstGeom prst="rect">
            <a:avLst/>
          </a:prstGeom>
          <a:noFill/>
          <a:ln cap="flat" cmpd="sng" w="19050">
            <a:solidFill>
              <a:schemeClr val="dk2"/>
            </a:solidFill>
            <a:prstDash val="solid"/>
            <a:round/>
            <a:headEnd len="sm" w="sm" type="none"/>
            <a:tailEnd len="sm" w="sm" type="none"/>
          </a:ln>
        </p:spPr>
      </p:pic>
      <p:pic>
        <p:nvPicPr>
          <p:cNvPr id="347" name="Google Shape;347;p32"/>
          <p:cNvPicPr preferRelativeResize="0"/>
          <p:nvPr/>
        </p:nvPicPr>
        <p:blipFill>
          <a:blip r:embed="rId6">
            <a:alphaModFix/>
          </a:blip>
          <a:stretch>
            <a:fillRect/>
          </a:stretch>
        </p:blipFill>
        <p:spPr>
          <a:xfrm>
            <a:off x="6231325" y="2296814"/>
            <a:ext cx="1450200" cy="1416350"/>
          </a:xfrm>
          <a:prstGeom prst="rect">
            <a:avLst/>
          </a:prstGeom>
          <a:noFill/>
          <a:ln cap="flat" cmpd="sng" w="19050">
            <a:solidFill>
              <a:schemeClr val="dk2"/>
            </a:solidFill>
            <a:prstDash val="solid"/>
            <a:round/>
            <a:headEnd len="sm" w="sm" type="none"/>
            <a:tailEnd len="sm" w="sm" type="none"/>
          </a:ln>
        </p:spPr>
      </p:pic>
      <p:cxnSp>
        <p:nvCxnSpPr>
          <p:cNvPr id="348" name="Google Shape;348;p32"/>
          <p:cNvCxnSpPr/>
          <p:nvPr/>
        </p:nvCxnSpPr>
        <p:spPr>
          <a:xfrm>
            <a:off x="8106225" y="2213425"/>
            <a:ext cx="0" cy="1654500"/>
          </a:xfrm>
          <a:prstGeom prst="straightConnector1">
            <a:avLst/>
          </a:prstGeom>
          <a:noFill/>
          <a:ln cap="flat" cmpd="sng" w="9525">
            <a:solidFill>
              <a:schemeClr val="dk2"/>
            </a:solidFill>
            <a:prstDash val="solid"/>
            <a:round/>
            <a:headEnd len="med" w="med" type="none"/>
            <a:tailEnd len="med" w="med" type="none"/>
          </a:ln>
        </p:spPr>
      </p:cxnSp>
      <p:pic>
        <p:nvPicPr>
          <p:cNvPr id="349" name="Google Shape;349;p32"/>
          <p:cNvPicPr preferRelativeResize="0"/>
          <p:nvPr/>
        </p:nvPicPr>
        <p:blipFill>
          <a:blip r:embed="rId7">
            <a:alphaModFix/>
          </a:blip>
          <a:stretch>
            <a:fillRect/>
          </a:stretch>
        </p:blipFill>
        <p:spPr>
          <a:xfrm>
            <a:off x="8530925" y="2279901"/>
            <a:ext cx="1450200" cy="1450200"/>
          </a:xfrm>
          <a:prstGeom prst="rect">
            <a:avLst/>
          </a:prstGeom>
          <a:noFill/>
          <a:ln>
            <a:noFill/>
          </a:ln>
        </p:spPr>
      </p:pic>
      <p:pic>
        <p:nvPicPr>
          <p:cNvPr id="350" name="Google Shape;350;p32"/>
          <p:cNvPicPr preferRelativeResize="0"/>
          <p:nvPr/>
        </p:nvPicPr>
        <p:blipFill>
          <a:blip r:embed="rId8">
            <a:alphaModFix/>
          </a:blip>
          <a:stretch>
            <a:fillRect/>
          </a:stretch>
        </p:blipFill>
        <p:spPr>
          <a:xfrm>
            <a:off x="10306700" y="2296812"/>
            <a:ext cx="1106365" cy="1416349"/>
          </a:xfrm>
          <a:prstGeom prst="rect">
            <a:avLst/>
          </a:prstGeom>
          <a:noFill/>
          <a:ln>
            <a:noFill/>
          </a:ln>
        </p:spPr>
      </p:pic>
      <p:sp>
        <p:nvSpPr>
          <p:cNvPr id="351" name="Google Shape;351;p32"/>
          <p:cNvSpPr txBox="1"/>
          <p:nvPr/>
        </p:nvSpPr>
        <p:spPr>
          <a:xfrm>
            <a:off x="310400" y="3781600"/>
            <a:ext cx="11688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000">
                <a:solidFill>
                  <a:schemeClr val="dk1"/>
                </a:solidFill>
                <a:latin typeface="Helvetica Neue"/>
                <a:ea typeface="Helvetica Neue"/>
                <a:cs typeface="Helvetica Neue"/>
                <a:sym typeface="Helvetica Neue"/>
              </a:rPr>
              <a:t>Ansys Granta      Solidworks           Comsol                Cura                   Microscopy   3D Printing</a:t>
            </a:r>
            <a:endParaRPr b="1" sz="2000">
              <a:solidFill>
                <a:schemeClr val="dk1"/>
              </a:solidFill>
              <a:latin typeface="Helvetica Neue"/>
              <a:ea typeface="Helvetica Neue"/>
              <a:cs typeface="Helvetica Neue"/>
              <a:sym typeface="Helvetica Neue"/>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33"/>
          <p:cNvSpPr txBox="1"/>
          <p:nvPr>
            <p:ph type="title"/>
          </p:nvPr>
        </p:nvSpPr>
        <p:spPr>
          <a:xfrm>
            <a:off x="1115568" y="548640"/>
            <a:ext cx="10168200" cy="11796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000"/>
              <a:buFont typeface="Arial"/>
              <a:buNone/>
            </a:pPr>
            <a:r>
              <a:rPr lang="en-US">
                <a:latin typeface="Helvetica Neue"/>
                <a:ea typeface="Helvetica Neue"/>
                <a:cs typeface="Helvetica Neue"/>
                <a:sym typeface="Helvetica Neue"/>
              </a:rPr>
              <a:t>Lent and Easter </a:t>
            </a:r>
            <a:r>
              <a:rPr lang="en-US">
                <a:latin typeface="Helvetica Neue"/>
                <a:ea typeface="Helvetica Neue"/>
                <a:cs typeface="Helvetica Neue"/>
                <a:sym typeface="Helvetica Neue"/>
              </a:rPr>
              <a:t>- Hydrogel Printing</a:t>
            </a:r>
            <a:endParaRPr>
              <a:latin typeface="Helvetica Neue"/>
              <a:ea typeface="Helvetica Neue"/>
              <a:cs typeface="Helvetica Neue"/>
              <a:sym typeface="Helvetica Neue"/>
            </a:endParaRPr>
          </a:p>
          <a:p>
            <a:pPr indent="0" lvl="0" marL="0" rtl="0" algn="l">
              <a:lnSpc>
                <a:spcPct val="90000"/>
              </a:lnSpc>
              <a:spcBef>
                <a:spcPts val="0"/>
              </a:spcBef>
              <a:spcAft>
                <a:spcPts val="0"/>
              </a:spcAft>
              <a:buClr>
                <a:schemeClr val="dk1"/>
              </a:buClr>
              <a:buSzPts val="4000"/>
              <a:buFont typeface="Arial"/>
              <a:buNone/>
            </a:pPr>
            <a:r>
              <a:rPr b="0" lang="en-US" sz="2600">
                <a:solidFill>
                  <a:schemeClr val="accent1"/>
                </a:solidFill>
                <a:latin typeface="Helvetica Neue"/>
                <a:ea typeface="Helvetica Neue"/>
                <a:cs typeface="Helvetica Neue"/>
                <a:sym typeface="Helvetica Neue"/>
              </a:rPr>
              <a:t>Forming and Testing the Hydrogel Composite</a:t>
            </a:r>
            <a:endParaRPr b="0" sz="2600">
              <a:solidFill>
                <a:schemeClr val="accent1"/>
              </a:solidFill>
              <a:latin typeface="Helvetica Neue"/>
              <a:ea typeface="Helvetica Neue"/>
              <a:cs typeface="Helvetica Neue"/>
              <a:sym typeface="Helvetica Neue"/>
            </a:endParaRPr>
          </a:p>
        </p:txBody>
      </p:sp>
      <p:sp>
        <p:nvSpPr>
          <p:cNvPr id="358" name="Google Shape;358;p33"/>
          <p:cNvSpPr txBox="1"/>
          <p:nvPr>
            <p:ph idx="12" type="sldNum"/>
          </p:nvPr>
        </p:nvSpPr>
        <p:spPr>
          <a:xfrm>
            <a:off x="9255574" y="6389063"/>
            <a:ext cx="2743200" cy="365100"/>
          </a:xfrm>
          <a:prstGeom prst="rect">
            <a:avLst/>
          </a:prstGeom>
          <a:noFill/>
          <a:ln>
            <a:noFill/>
          </a:ln>
        </p:spPr>
        <p:txBody>
          <a:bodyPr anchorCtr="0" anchor="t"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
        <p:nvSpPr>
          <p:cNvPr id="359" name="Google Shape;359;p33"/>
          <p:cNvSpPr/>
          <p:nvPr/>
        </p:nvSpPr>
        <p:spPr>
          <a:xfrm>
            <a:off x="191911" y="6014156"/>
            <a:ext cx="11221200" cy="843900"/>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grpSp>
        <p:nvGrpSpPr>
          <p:cNvPr id="360" name="Google Shape;360;p33"/>
          <p:cNvGrpSpPr/>
          <p:nvPr/>
        </p:nvGrpSpPr>
        <p:grpSpPr>
          <a:xfrm>
            <a:off x="310397" y="6285180"/>
            <a:ext cx="10972372" cy="581526"/>
            <a:chOff x="172590" y="4703279"/>
            <a:chExt cx="8386099" cy="444456"/>
          </a:xfrm>
        </p:grpSpPr>
        <p:sp>
          <p:nvSpPr>
            <p:cNvPr id="361" name="Google Shape;361;p33"/>
            <p:cNvSpPr txBox="1"/>
            <p:nvPr/>
          </p:nvSpPr>
          <p:spPr>
            <a:xfrm>
              <a:off x="172590" y="47593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Introduction</a:t>
              </a:r>
              <a:endParaRPr sz="1800">
                <a:latin typeface="Helvetica Neue"/>
                <a:ea typeface="Helvetica Neue"/>
                <a:cs typeface="Helvetica Neue"/>
                <a:sym typeface="Helvetica Neue"/>
              </a:endParaRPr>
            </a:p>
          </p:txBody>
        </p:sp>
        <p:sp>
          <p:nvSpPr>
            <p:cNvPr id="362" name="Google Shape;362;p33"/>
            <p:cNvSpPr txBox="1"/>
            <p:nvPr/>
          </p:nvSpPr>
          <p:spPr>
            <a:xfrm>
              <a:off x="1568402" y="4703279"/>
              <a:ext cx="1398000" cy="4401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b="1" lang="en-US" sz="1800">
                  <a:solidFill>
                    <a:schemeClr val="lt1"/>
                  </a:solidFill>
                  <a:latin typeface="Helvetica Neue"/>
                  <a:ea typeface="Helvetica Neue"/>
                  <a:cs typeface="Helvetica Neue"/>
                  <a:sym typeface="Helvetica Neue"/>
                </a:rPr>
                <a:t>Project Goals</a:t>
              </a:r>
              <a:endParaRPr sz="1700">
                <a:latin typeface="Helvetica Neue"/>
                <a:ea typeface="Helvetica Neue"/>
                <a:cs typeface="Helvetica Neue"/>
                <a:sym typeface="Helvetica Neue"/>
              </a:endParaRPr>
            </a:p>
          </p:txBody>
        </p:sp>
        <p:sp>
          <p:nvSpPr>
            <p:cNvPr id="363" name="Google Shape;363;p33"/>
            <p:cNvSpPr txBox="1"/>
            <p:nvPr/>
          </p:nvSpPr>
          <p:spPr>
            <a:xfrm>
              <a:off x="3032749" y="4759337"/>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Theory</a:t>
              </a:r>
              <a:endParaRPr sz="1600">
                <a:latin typeface="Helvetica Neue"/>
                <a:ea typeface="Helvetica Neue"/>
                <a:cs typeface="Helvetica Neue"/>
                <a:sym typeface="Helvetica Neue"/>
              </a:endParaRPr>
            </a:p>
          </p:txBody>
        </p:sp>
        <p:sp>
          <p:nvSpPr>
            <p:cNvPr id="364" name="Google Shape;364;p33"/>
            <p:cNvSpPr txBox="1"/>
            <p:nvPr/>
          </p:nvSpPr>
          <p:spPr>
            <a:xfrm>
              <a:off x="4430829" y="4761811"/>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Procedures</a:t>
              </a:r>
              <a:endParaRPr sz="1800">
                <a:latin typeface="Helvetica Neue"/>
                <a:ea typeface="Helvetica Neue"/>
                <a:cs typeface="Helvetica Neue"/>
                <a:sym typeface="Helvetica Neue"/>
              </a:endParaRPr>
            </a:p>
          </p:txBody>
        </p:sp>
        <p:sp>
          <p:nvSpPr>
            <p:cNvPr id="365" name="Google Shape;365;p33"/>
            <p:cNvSpPr txBox="1"/>
            <p:nvPr/>
          </p:nvSpPr>
          <p:spPr>
            <a:xfrm>
              <a:off x="5828909" y="4759336"/>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Results</a:t>
              </a:r>
              <a:endParaRPr sz="1800">
                <a:latin typeface="Helvetica Neue"/>
                <a:ea typeface="Helvetica Neue"/>
                <a:cs typeface="Helvetica Neue"/>
                <a:sym typeface="Helvetica Neue"/>
              </a:endParaRPr>
            </a:p>
          </p:txBody>
        </p:sp>
        <p:sp>
          <p:nvSpPr>
            <p:cNvPr id="366" name="Google Shape;366;p33"/>
            <p:cNvSpPr txBox="1"/>
            <p:nvPr/>
          </p:nvSpPr>
          <p:spPr>
            <a:xfrm>
              <a:off x="7226989" y="4763435"/>
              <a:ext cx="1331700" cy="384300"/>
            </a:xfrm>
            <a:prstGeom prst="rect">
              <a:avLst/>
            </a:prstGeom>
            <a:solidFill>
              <a:srgbClr val="D8D8D8"/>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rPr lang="en-US" sz="1600">
                  <a:solidFill>
                    <a:schemeClr val="dk1"/>
                  </a:solidFill>
                  <a:latin typeface="Helvetica Neue"/>
                  <a:ea typeface="Helvetica Neue"/>
                  <a:cs typeface="Helvetica Neue"/>
                  <a:sym typeface="Helvetica Neue"/>
                </a:rPr>
                <a:t>Work To Do</a:t>
              </a:r>
              <a:endParaRPr sz="1600">
                <a:latin typeface="Helvetica Neue"/>
                <a:ea typeface="Helvetica Neue"/>
                <a:cs typeface="Helvetica Neue"/>
                <a:sym typeface="Helvetica Neue"/>
              </a:endParaRPr>
            </a:p>
          </p:txBody>
        </p:sp>
      </p:grpSp>
      <p:sp>
        <p:nvSpPr>
          <p:cNvPr id="367" name="Google Shape;367;p33"/>
          <p:cNvSpPr txBox="1"/>
          <p:nvPr/>
        </p:nvSpPr>
        <p:spPr>
          <a:xfrm>
            <a:off x="426775" y="2365825"/>
            <a:ext cx="11337000" cy="1814100"/>
          </a:xfrm>
          <a:prstGeom prst="rect">
            <a:avLst/>
          </a:prstGeom>
          <a:noFill/>
          <a:ln>
            <a:noFill/>
          </a:ln>
        </p:spPr>
        <p:txBody>
          <a:bodyPr anchorCtr="0" anchor="t" bIns="91425" lIns="91425" spcFirstLastPara="1" rIns="91425" wrap="square" tIns="91425">
            <a:noAutofit/>
          </a:bodyPr>
          <a:lstStyle/>
          <a:p>
            <a:pPr indent="457200" lvl="0" marL="1371600" rtl="0" algn="l">
              <a:lnSpc>
                <a:spcPct val="115000"/>
              </a:lnSpc>
              <a:spcBef>
                <a:spcPts val="0"/>
              </a:spcBef>
              <a:spcAft>
                <a:spcPts val="0"/>
              </a:spcAft>
              <a:buNone/>
            </a:pPr>
            <a:r>
              <a:rPr b="1" lang="en-US" sz="2400">
                <a:solidFill>
                  <a:schemeClr val="dk1"/>
                </a:solidFill>
                <a:latin typeface="Helvetica Neue"/>
                <a:ea typeface="Helvetica Neue"/>
                <a:cs typeface="Helvetica Neue"/>
                <a:sym typeface="Helvetica Neue"/>
              </a:rPr>
              <a:t>Lent</a:t>
            </a:r>
            <a:endParaRPr b="1" sz="2400">
              <a:solidFill>
                <a:schemeClr val="dk1"/>
              </a:solidFill>
              <a:latin typeface="Helvetica Neue"/>
              <a:ea typeface="Helvetica Neue"/>
              <a:cs typeface="Helvetica Neue"/>
              <a:sym typeface="Helvetica Neue"/>
            </a:endParaRPr>
          </a:p>
          <a:p>
            <a:pPr indent="457200" lvl="0" marL="137160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Synthesise a biocompatible hydrogel</a:t>
            </a:r>
            <a:endParaRPr sz="2400">
              <a:solidFill>
                <a:schemeClr val="dk1"/>
              </a:solidFill>
              <a:latin typeface="Helvetica Neue"/>
              <a:ea typeface="Helvetica Neue"/>
              <a:cs typeface="Helvetica Neue"/>
              <a:sym typeface="Helvetica Neue"/>
            </a:endParaRPr>
          </a:p>
          <a:p>
            <a:pPr indent="457200" lvl="0" marL="137160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Use Printer.HM to print the hydrogel onto the best magnetic fibres</a:t>
            </a:r>
            <a:endParaRPr sz="2400">
              <a:solidFill>
                <a:schemeClr val="dk1"/>
              </a:solidFill>
              <a:latin typeface="Helvetica Neue"/>
              <a:ea typeface="Helvetica Neue"/>
              <a:cs typeface="Helvetica Neue"/>
              <a:sym typeface="Helvetica Neue"/>
            </a:endParaRPr>
          </a:p>
          <a:p>
            <a:pPr indent="457200" lvl="0" marL="1371600" rtl="0" algn="l">
              <a:lnSpc>
                <a:spcPct val="115000"/>
              </a:lnSpc>
              <a:spcBef>
                <a:spcPts val="0"/>
              </a:spcBef>
              <a:spcAft>
                <a:spcPts val="0"/>
              </a:spcAft>
              <a:buNone/>
            </a:pPr>
            <a:r>
              <a:rPr lang="en-US" sz="2400">
                <a:solidFill>
                  <a:schemeClr val="dk1"/>
                </a:solidFill>
                <a:latin typeface="Helvetica Neue"/>
                <a:ea typeface="Helvetica Neue"/>
                <a:cs typeface="Helvetica Neue"/>
                <a:sym typeface="Helvetica Neue"/>
              </a:rPr>
              <a:t>Measure flexibility of the system with an electromagnet</a:t>
            </a:r>
            <a:endParaRPr sz="2400">
              <a:solidFill>
                <a:schemeClr val="dk1"/>
              </a:solidFill>
              <a:latin typeface="Helvetica Neue"/>
              <a:ea typeface="Helvetica Neue"/>
              <a:cs typeface="Helvetica Neue"/>
              <a:sym typeface="Helvetica Neue"/>
            </a:endParaRPr>
          </a:p>
        </p:txBody>
      </p:sp>
      <p:pic>
        <p:nvPicPr>
          <p:cNvPr id="368" name="Google Shape;368;p33"/>
          <p:cNvPicPr preferRelativeResize="0"/>
          <p:nvPr/>
        </p:nvPicPr>
        <p:blipFill>
          <a:blip r:embed="rId3">
            <a:alphaModFix/>
          </a:blip>
          <a:stretch>
            <a:fillRect/>
          </a:stretch>
        </p:blipFill>
        <p:spPr>
          <a:xfrm>
            <a:off x="191900" y="2525475"/>
            <a:ext cx="1927173" cy="1445376"/>
          </a:xfrm>
          <a:prstGeom prst="rect">
            <a:avLst/>
          </a:prstGeom>
          <a:noFill/>
          <a:ln>
            <a:noFill/>
          </a:ln>
        </p:spPr>
      </p:pic>
      <p:pic>
        <p:nvPicPr>
          <p:cNvPr id="369" name="Google Shape;369;p33"/>
          <p:cNvPicPr preferRelativeResize="0"/>
          <p:nvPr/>
        </p:nvPicPr>
        <p:blipFill>
          <a:blip r:embed="rId4">
            <a:alphaModFix/>
          </a:blip>
          <a:stretch>
            <a:fillRect/>
          </a:stretch>
        </p:blipFill>
        <p:spPr>
          <a:xfrm>
            <a:off x="10229375" y="4642775"/>
            <a:ext cx="1769400" cy="1179600"/>
          </a:xfrm>
          <a:prstGeom prst="rect">
            <a:avLst/>
          </a:prstGeom>
          <a:noFill/>
          <a:ln>
            <a:noFill/>
          </a:ln>
        </p:spPr>
      </p:pic>
      <p:sp>
        <p:nvSpPr>
          <p:cNvPr id="370" name="Google Shape;370;p33"/>
          <p:cNvSpPr txBox="1"/>
          <p:nvPr/>
        </p:nvSpPr>
        <p:spPr>
          <a:xfrm>
            <a:off x="310400" y="4515925"/>
            <a:ext cx="9755700" cy="14037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0"/>
              </a:spcAft>
              <a:buClr>
                <a:schemeClr val="dk1"/>
              </a:buClr>
              <a:buSzPts val="1100"/>
              <a:buFont typeface="Arial"/>
              <a:buNone/>
            </a:pPr>
            <a:r>
              <a:rPr b="1" lang="en-US" sz="2400">
                <a:solidFill>
                  <a:schemeClr val="dk1"/>
                </a:solidFill>
                <a:latin typeface="Helvetica Neue"/>
                <a:ea typeface="Helvetica Neue"/>
                <a:cs typeface="Helvetica Neue"/>
                <a:sym typeface="Helvetica Neue"/>
              </a:rPr>
              <a:t>Easter</a:t>
            </a:r>
            <a:endParaRPr b="1" sz="24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Clr>
                <a:schemeClr val="dk1"/>
              </a:buClr>
              <a:buSzPts val="1100"/>
              <a:buFont typeface="Arial"/>
              <a:buNone/>
            </a:pPr>
            <a:r>
              <a:rPr lang="en-US" sz="2400">
                <a:solidFill>
                  <a:schemeClr val="dk1"/>
                </a:solidFill>
                <a:latin typeface="Helvetica Neue"/>
                <a:ea typeface="Helvetica Neue"/>
                <a:cs typeface="Helvetica Neue"/>
                <a:sym typeface="Helvetica Neue"/>
              </a:rPr>
              <a:t>Print a model lung tissue seeded with epithelial cell culture</a:t>
            </a:r>
            <a:endParaRPr sz="2400">
              <a:solidFill>
                <a:schemeClr val="dk1"/>
              </a:solidFill>
              <a:latin typeface="Helvetica Neue"/>
              <a:ea typeface="Helvetica Neue"/>
              <a:cs typeface="Helvetica Neue"/>
              <a:sym typeface="Helvetica Neue"/>
            </a:endParaRPr>
          </a:p>
          <a:p>
            <a:pPr indent="0" lvl="0" marL="0" rtl="0" algn="r">
              <a:lnSpc>
                <a:spcPct val="115000"/>
              </a:lnSpc>
              <a:spcBef>
                <a:spcPts val="0"/>
              </a:spcBef>
              <a:spcAft>
                <a:spcPts val="0"/>
              </a:spcAft>
              <a:buClr>
                <a:schemeClr val="dk1"/>
              </a:buClr>
              <a:buSzPts val="1100"/>
              <a:buFont typeface="Arial"/>
              <a:buNone/>
            </a:pPr>
            <a:r>
              <a:rPr lang="en-US" sz="2400">
                <a:solidFill>
                  <a:schemeClr val="dk1"/>
                </a:solidFill>
                <a:latin typeface="Helvetica Neue"/>
                <a:ea typeface="Helvetica Neue"/>
                <a:cs typeface="Helvetica Neue"/>
                <a:sym typeface="Helvetica Neue"/>
              </a:rPr>
              <a:t>Demonstrate </a:t>
            </a:r>
            <a:r>
              <a:rPr i="1" lang="en-US" sz="2400">
                <a:solidFill>
                  <a:schemeClr val="dk1"/>
                </a:solidFill>
                <a:latin typeface="Helvetica Neue"/>
                <a:ea typeface="Helvetica Neue"/>
                <a:cs typeface="Helvetica Neue"/>
                <a:sym typeface="Helvetica Neue"/>
              </a:rPr>
              <a:t>in vitro</a:t>
            </a:r>
            <a:r>
              <a:rPr lang="en-US" sz="2400">
                <a:solidFill>
                  <a:schemeClr val="dk1"/>
                </a:solidFill>
                <a:latin typeface="Helvetica Neue"/>
                <a:ea typeface="Helvetica Neue"/>
                <a:cs typeface="Helvetica Neue"/>
                <a:sym typeface="Helvetica Neue"/>
              </a:rPr>
              <a:t> actuation of the tissue with an electromagnet</a:t>
            </a:r>
            <a:endParaRPr sz="2400">
              <a:solidFill>
                <a:schemeClr val="dk1"/>
              </a:solidFill>
            </a:endParaRPr>
          </a:p>
        </p:txBody>
      </p:sp>
    </p:spTree>
  </p:cSld>
  <p:clrMapOvr>
    <a:masterClrMapping/>
  </p:clrMapOvr>
</p:sld>
</file>

<file path=ppt/theme/theme1.xml><?xml version="1.0" encoding="utf-8"?>
<a:theme xmlns:a="http://schemas.openxmlformats.org/drawingml/2006/main" xmlns:r="http://schemas.openxmlformats.org/officeDocument/2006/relationships" name="Theory">
  <a:themeElements>
    <a:clrScheme name="AnalogousFromDarkSeedLeftStep">
      <a:dk1>
        <a:srgbClr val="000000"/>
      </a:dk1>
      <a:lt1>
        <a:srgbClr val="FFFFFF"/>
      </a:lt1>
      <a:dk2>
        <a:srgbClr val="1B2830"/>
      </a:dk2>
      <a:lt2>
        <a:srgbClr val="F1F3F0"/>
      </a:lt2>
      <a:accent1>
        <a:srgbClr val="A529E7"/>
      </a:accent1>
      <a:accent2>
        <a:srgbClr val="5830D9"/>
      </a:accent2>
      <a:accent3>
        <a:srgbClr val="294BE7"/>
      </a:accent3>
      <a:accent4>
        <a:srgbClr val="1788D5"/>
      </a:accent4>
      <a:accent5>
        <a:srgbClr val="22BFBD"/>
      </a:accent5>
      <a:accent6>
        <a:srgbClr val="16C67A"/>
      </a:accent6>
      <a:hlink>
        <a:srgbClr val="3897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AccentBoxVTI">
  <a:themeElements>
    <a:clrScheme name="AnalogousFromDarkSeedLeftStep">
      <a:dk1>
        <a:srgbClr val="000000"/>
      </a:dk1>
      <a:lt1>
        <a:srgbClr val="FFFFFF"/>
      </a:lt1>
      <a:dk2>
        <a:srgbClr val="1B2830"/>
      </a:dk2>
      <a:lt2>
        <a:srgbClr val="F1F3F0"/>
      </a:lt2>
      <a:accent1>
        <a:srgbClr val="A529E7"/>
      </a:accent1>
      <a:accent2>
        <a:srgbClr val="5830D9"/>
      </a:accent2>
      <a:accent3>
        <a:srgbClr val="294BE7"/>
      </a:accent3>
      <a:accent4>
        <a:srgbClr val="1788D5"/>
      </a:accent4>
      <a:accent5>
        <a:srgbClr val="22BFBD"/>
      </a:accent5>
      <a:accent6>
        <a:srgbClr val="16C67A"/>
      </a:accent6>
      <a:hlink>
        <a:srgbClr val="3897A8"/>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